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0" r:id="rId2"/>
    <p:sldId id="287" r:id="rId3"/>
    <p:sldId id="289" r:id="rId4"/>
    <p:sldId id="292" r:id="rId5"/>
    <p:sldId id="294" r:id="rId6"/>
    <p:sldId id="304" r:id="rId7"/>
    <p:sldId id="305" r:id="rId8"/>
    <p:sldId id="269" r:id="rId9"/>
    <p:sldId id="306" r:id="rId10"/>
    <p:sldId id="282" r:id="rId11"/>
    <p:sldId id="283" r:id="rId12"/>
    <p:sldId id="284" r:id="rId13"/>
    <p:sldId id="285" r:id="rId14"/>
    <p:sldId id="295" r:id="rId15"/>
    <p:sldId id="310" r:id="rId16"/>
    <p:sldId id="30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ADBECB-06D6-491A-B4FA-18D72334DD72}" type="doc">
      <dgm:prSet loTypeId="urn:microsoft.com/office/officeart/2005/8/layout/cycle7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F22D8CE-9478-439F-9148-B1292CFCEE42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Who Am I?</a:t>
          </a:r>
        </a:p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(talents, skills, aspirations, values, beliefs, passions, relationships, etc.)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875F0DA4-7218-449E-BB2E-9B7D5FF1DAAA}" type="parTrans" cxnId="{D2CF41C3-3095-42CE-BC87-69458CACFF21}">
      <dgm:prSet/>
      <dgm:spPr/>
      <dgm:t>
        <a:bodyPr/>
        <a:lstStyle/>
        <a:p>
          <a:endParaRPr lang="en-US"/>
        </a:p>
      </dgm:t>
    </dgm:pt>
    <dgm:pt modelId="{CB236AA8-5199-43AD-BC7E-4EF055EA3042}" type="sibTrans" cxnId="{D2CF41C3-3095-42CE-BC87-69458CACFF21}">
      <dgm:prSet/>
      <dgm:spPr/>
      <dgm:t>
        <a:bodyPr/>
        <a:lstStyle/>
        <a:p>
          <a:endParaRPr lang="en-US"/>
        </a:p>
      </dgm:t>
    </dgm:pt>
    <dgm:pt modelId="{992ADEF5-D855-4DF5-87EA-D7FD21E2498B}">
      <dgm:prSet phldrT="[Text]" custT="1"/>
      <dgm:spPr/>
      <dgm:t>
        <a:bodyPr/>
        <a:lstStyle/>
        <a:p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C97D8945-4FB6-4AF8-9E3D-D28EAC0663D5}" type="parTrans" cxnId="{91339C2B-EC35-45DD-9C4F-9829B041FD86}">
      <dgm:prSet/>
      <dgm:spPr/>
      <dgm:t>
        <a:bodyPr/>
        <a:lstStyle/>
        <a:p>
          <a:endParaRPr lang="en-US"/>
        </a:p>
      </dgm:t>
    </dgm:pt>
    <dgm:pt modelId="{7A541506-41DC-45EF-B4BF-86CF24C4CD6E}" type="sibTrans" cxnId="{91339C2B-EC35-45DD-9C4F-9829B041FD86}">
      <dgm:prSet/>
      <dgm:spPr/>
      <dgm:t>
        <a:bodyPr/>
        <a:lstStyle/>
        <a:p>
          <a:endParaRPr lang="en-US"/>
        </a:p>
      </dgm:t>
    </dgm:pt>
    <dgm:pt modelId="{2191C48B-3D6E-4A5E-8283-AE6EB0567B91}">
      <dgm:prSet phldrT="[Text]" custT="1"/>
      <dgm:spPr/>
      <dgm:t>
        <a:bodyPr/>
        <a:lstStyle/>
        <a:p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6D691CAF-1FEF-47EB-BEF0-E3226C567704}" type="parTrans" cxnId="{BDA58D85-B15D-41CA-8CFA-DF930BA39C42}">
      <dgm:prSet/>
      <dgm:spPr/>
      <dgm:t>
        <a:bodyPr/>
        <a:lstStyle/>
        <a:p>
          <a:endParaRPr lang="en-US"/>
        </a:p>
      </dgm:t>
    </dgm:pt>
    <dgm:pt modelId="{6A78FB2C-0840-4368-A303-78BC3DCE1667}" type="sibTrans" cxnId="{BDA58D85-B15D-41CA-8CFA-DF930BA39C42}">
      <dgm:prSet/>
      <dgm:spPr/>
      <dgm:t>
        <a:bodyPr/>
        <a:lstStyle/>
        <a:p>
          <a:endParaRPr lang="en-US"/>
        </a:p>
      </dgm:t>
    </dgm:pt>
    <dgm:pt modelId="{9A37923D-AB87-411D-82DE-204A337347B1}" type="pres">
      <dgm:prSet presAssocID="{22ADBECB-06D6-491A-B4FA-18D72334DD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A451BE-3D46-4C06-8E60-B9F485666433}" type="pres">
      <dgm:prSet presAssocID="{FF22D8CE-9478-439F-9148-B1292CFCEE42}" presName="node" presStyleLbl="node1" presStyleIdx="0" presStyleCnt="3" custRadScaleRad="92987" custRadScaleInc="3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B7CA9-7582-4912-9166-64D17B4A86E5}" type="pres">
      <dgm:prSet presAssocID="{CB236AA8-5199-43AD-BC7E-4EF055EA3042}" presName="sibTrans" presStyleLbl="sibTrans2D1" presStyleIdx="0" presStyleCnt="3" custScaleX="177173" custScaleY="188558"/>
      <dgm:spPr/>
      <dgm:t>
        <a:bodyPr/>
        <a:lstStyle/>
        <a:p>
          <a:endParaRPr lang="en-US"/>
        </a:p>
      </dgm:t>
    </dgm:pt>
    <dgm:pt modelId="{486EDE1D-ABB4-4895-B291-59EAD508B7D0}" type="pres">
      <dgm:prSet presAssocID="{CB236AA8-5199-43AD-BC7E-4EF055EA304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0D5E764-98EC-4830-8AE3-94BCB3ABBC4F}" type="pres">
      <dgm:prSet presAssocID="{992ADEF5-D855-4DF5-87EA-D7FD21E2498B}" presName="node" presStyleLbl="node1" presStyleIdx="1" presStyleCnt="3" custRadScaleRad="107735" custRadScaleInc="-3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AB7AF-A0B0-479A-8E81-11990441F1C5}" type="pres">
      <dgm:prSet presAssocID="{7A541506-41DC-45EF-B4BF-86CF24C4CD6E}" presName="sibTrans" presStyleLbl="sibTrans2D1" presStyleIdx="1" presStyleCnt="3" custScaleX="105435" custScaleY="165630" custLinFactNeighborY="0"/>
      <dgm:spPr/>
      <dgm:t>
        <a:bodyPr/>
        <a:lstStyle/>
        <a:p>
          <a:endParaRPr lang="en-US"/>
        </a:p>
      </dgm:t>
    </dgm:pt>
    <dgm:pt modelId="{6CC9D28E-0966-433C-89CA-B0B696E5FE7A}" type="pres">
      <dgm:prSet presAssocID="{7A541506-41DC-45EF-B4BF-86CF24C4CD6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CEC5963-317B-4859-B6EE-17EB06963242}" type="pres">
      <dgm:prSet presAssocID="{2191C48B-3D6E-4A5E-8283-AE6EB0567B91}" presName="node" presStyleLbl="node1" presStyleIdx="2" presStyleCnt="3" custScaleX="132260" custScaleY="113167" custRadScaleRad="107208" custRadScaleInc="5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3E56E-9F83-4CB3-BB70-7A228C2D9B31}" type="pres">
      <dgm:prSet presAssocID="{6A78FB2C-0840-4368-A303-78BC3DCE1667}" presName="sibTrans" presStyleLbl="sibTrans2D1" presStyleIdx="2" presStyleCnt="3" custScaleX="172331" custScaleY="192546"/>
      <dgm:spPr/>
      <dgm:t>
        <a:bodyPr/>
        <a:lstStyle/>
        <a:p>
          <a:endParaRPr lang="en-US"/>
        </a:p>
      </dgm:t>
    </dgm:pt>
    <dgm:pt modelId="{42E63658-6CB9-48B5-A2E4-E9E68EF40885}" type="pres">
      <dgm:prSet presAssocID="{6A78FB2C-0840-4368-A303-78BC3DCE166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F594F5AE-8101-4E05-910F-DBD38423E50E}" type="presOf" srcId="{6A78FB2C-0840-4368-A303-78BC3DCE1667}" destId="{42E63658-6CB9-48B5-A2E4-E9E68EF40885}" srcOrd="1" destOrd="0" presId="urn:microsoft.com/office/officeart/2005/8/layout/cycle7"/>
    <dgm:cxn modelId="{77BEBCC5-1127-4D41-AE60-C4E04E0F80B6}" type="presOf" srcId="{CB236AA8-5199-43AD-BC7E-4EF055EA3042}" destId="{486EDE1D-ABB4-4895-B291-59EAD508B7D0}" srcOrd="1" destOrd="0" presId="urn:microsoft.com/office/officeart/2005/8/layout/cycle7"/>
    <dgm:cxn modelId="{EA1270CB-1198-4015-8602-D98C8DCA91B9}" type="presOf" srcId="{FF22D8CE-9478-439F-9148-B1292CFCEE42}" destId="{23A451BE-3D46-4C06-8E60-B9F485666433}" srcOrd="0" destOrd="0" presId="urn:microsoft.com/office/officeart/2005/8/layout/cycle7"/>
    <dgm:cxn modelId="{50581ECE-26C7-4752-BC0B-59B7687A971A}" type="presOf" srcId="{CB236AA8-5199-43AD-BC7E-4EF055EA3042}" destId="{B82B7CA9-7582-4912-9166-64D17B4A86E5}" srcOrd="0" destOrd="0" presId="urn:microsoft.com/office/officeart/2005/8/layout/cycle7"/>
    <dgm:cxn modelId="{715CDBB8-00EA-4D34-BF38-9BB59EBA3FB1}" type="presOf" srcId="{22ADBECB-06D6-491A-B4FA-18D72334DD72}" destId="{9A37923D-AB87-411D-82DE-204A337347B1}" srcOrd="0" destOrd="0" presId="urn:microsoft.com/office/officeart/2005/8/layout/cycle7"/>
    <dgm:cxn modelId="{D700C840-B8A3-4E86-8975-E45F401D6C7A}" type="presOf" srcId="{6A78FB2C-0840-4368-A303-78BC3DCE1667}" destId="{9CF3E56E-9F83-4CB3-BB70-7A228C2D9B31}" srcOrd="0" destOrd="0" presId="urn:microsoft.com/office/officeart/2005/8/layout/cycle7"/>
    <dgm:cxn modelId="{3566BB12-37FB-426F-AAE7-4EBC2C484E98}" type="presOf" srcId="{7A541506-41DC-45EF-B4BF-86CF24C4CD6E}" destId="{E10AB7AF-A0B0-479A-8E81-11990441F1C5}" srcOrd="0" destOrd="0" presId="urn:microsoft.com/office/officeart/2005/8/layout/cycle7"/>
    <dgm:cxn modelId="{91339C2B-EC35-45DD-9C4F-9829B041FD86}" srcId="{22ADBECB-06D6-491A-B4FA-18D72334DD72}" destId="{992ADEF5-D855-4DF5-87EA-D7FD21E2498B}" srcOrd="1" destOrd="0" parTransId="{C97D8945-4FB6-4AF8-9E3D-D28EAC0663D5}" sibTransId="{7A541506-41DC-45EF-B4BF-86CF24C4CD6E}"/>
    <dgm:cxn modelId="{D2CF41C3-3095-42CE-BC87-69458CACFF21}" srcId="{22ADBECB-06D6-491A-B4FA-18D72334DD72}" destId="{FF22D8CE-9478-439F-9148-B1292CFCEE42}" srcOrd="0" destOrd="0" parTransId="{875F0DA4-7218-449E-BB2E-9B7D5FF1DAAA}" sibTransId="{CB236AA8-5199-43AD-BC7E-4EF055EA3042}"/>
    <dgm:cxn modelId="{BDA58D85-B15D-41CA-8CFA-DF930BA39C42}" srcId="{22ADBECB-06D6-491A-B4FA-18D72334DD72}" destId="{2191C48B-3D6E-4A5E-8283-AE6EB0567B91}" srcOrd="2" destOrd="0" parTransId="{6D691CAF-1FEF-47EB-BEF0-E3226C567704}" sibTransId="{6A78FB2C-0840-4368-A303-78BC3DCE1667}"/>
    <dgm:cxn modelId="{54C2B356-F790-489A-82CD-56643A1E0D59}" type="presOf" srcId="{2191C48B-3D6E-4A5E-8283-AE6EB0567B91}" destId="{9CEC5963-317B-4859-B6EE-17EB06963242}" srcOrd="0" destOrd="0" presId="urn:microsoft.com/office/officeart/2005/8/layout/cycle7"/>
    <dgm:cxn modelId="{2D909788-3BCC-4119-B387-4CB2C34971A1}" type="presOf" srcId="{992ADEF5-D855-4DF5-87EA-D7FD21E2498B}" destId="{50D5E764-98EC-4830-8AE3-94BCB3ABBC4F}" srcOrd="0" destOrd="0" presId="urn:microsoft.com/office/officeart/2005/8/layout/cycle7"/>
    <dgm:cxn modelId="{FB9D4E52-F39C-4885-A1ED-D40DA467CC88}" type="presOf" srcId="{7A541506-41DC-45EF-B4BF-86CF24C4CD6E}" destId="{6CC9D28E-0966-433C-89CA-B0B696E5FE7A}" srcOrd="1" destOrd="0" presId="urn:microsoft.com/office/officeart/2005/8/layout/cycle7"/>
    <dgm:cxn modelId="{95D3672D-7860-45C1-A7DC-F57FC5963D94}" type="presParOf" srcId="{9A37923D-AB87-411D-82DE-204A337347B1}" destId="{23A451BE-3D46-4C06-8E60-B9F485666433}" srcOrd="0" destOrd="0" presId="urn:microsoft.com/office/officeart/2005/8/layout/cycle7"/>
    <dgm:cxn modelId="{296A763D-A812-46A1-AABC-03D4F3B23457}" type="presParOf" srcId="{9A37923D-AB87-411D-82DE-204A337347B1}" destId="{B82B7CA9-7582-4912-9166-64D17B4A86E5}" srcOrd="1" destOrd="0" presId="urn:microsoft.com/office/officeart/2005/8/layout/cycle7"/>
    <dgm:cxn modelId="{7CB21F0F-01E5-40C8-97E6-CC8FA01A16EE}" type="presParOf" srcId="{B82B7CA9-7582-4912-9166-64D17B4A86E5}" destId="{486EDE1D-ABB4-4895-B291-59EAD508B7D0}" srcOrd="0" destOrd="0" presId="urn:microsoft.com/office/officeart/2005/8/layout/cycle7"/>
    <dgm:cxn modelId="{17D5983F-6C16-4FC1-89D5-7208C3B162C8}" type="presParOf" srcId="{9A37923D-AB87-411D-82DE-204A337347B1}" destId="{50D5E764-98EC-4830-8AE3-94BCB3ABBC4F}" srcOrd="2" destOrd="0" presId="urn:microsoft.com/office/officeart/2005/8/layout/cycle7"/>
    <dgm:cxn modelId="{900B39EF-3622-4D32-A95B-B35F2903A0AC}" type="presParOf" srcId="{9A37923D-AB87-411D-82DE-204A337347B1}" destId="{E10AB7AF-A0B0-479A-8E81-11990441F1C5}" srcOrd="3" destOrd="0" presId="urn:microsoft.com/office/officeart/2005/8/layout/cycle7"/>
    <dgm:cxn modelId="{41220DEB-B60B-4209-AC6E-7C18814E51FA}" type="presParOf" srcId="{E10AB7AF-A0B0-479A-8E81-11990441F1C5}" destId="{6CC9D28E-0966-433C-89CA-B0B696E5FE7A}" srcOrd="0" destOrd="0" presId="urn:microsoft.com/office/officeart/2005/8/layout/cycle7"/>
    <dgm:cxn modelId="{51914DDD-EE4E-41CB-B814-99AF78842B52}" type="presParOf" srcId="{9A37923D-AB87-411D-82DE-204A337347B1}" destId="{9CEC5963-317B-4859-B6EE-17EB06963242}" srcOrd="4" destOrd="0" presId="urn:microsoft.com/office/officeart/2005/8/layout/cycle7"/>
    <dgm:cxn modelId="{A713C838-965E-49D1-BEF8-D9C47CDB8770}" type="presParOf" srcId="{9A37923D-AB87-411D-82DE-204A337347B1}" destId="{9CF3E56E-9F83-4CB3-BB70-7A228C2D9B31}" srcOrd="5" destOrd="0" presId="urn:microsoft.com/office/officeart/2005/8/layout/cycle7"/>
    <dgm:cxn modelId="{FE3DBC83-DAD2-4E17-9C2F-A8AE08DECAA3}" type="presParOf" srcId="{9CF3E56E-9F83-4CB3-BB70-7A228C2D9B31}" destId="{42E63658-6CB9-48B5-A2E4-E9E68EF4088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ADBECB-06D6-491A-B4FA-18D72334DD72}" type="doc">
      <dgm:prSet loTypeId="urn:microsoft.com/office/officeart/2005/8/layout/cycle7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F22D8CE-9478-439F-9148-B1292CFCEE42}">
      <dgm:prSet phldrT="[Text]" custT="1"/>
      <dgm:spPr/>
      <dgm:t>
        <a:bodyPr/>
        <a:lstStyle/>
        <a:p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875F0DA4-7218-449E-BB2E-9B7D5FF1DAAA}" type="parTrans" cxnId="{D2CF41C3-3095-42CE-BC87-69458CACFF21}">
      <dgm:prSet/>
      <dgm:spPr/>
      <dgm:t>
        <a:bodyPr/>
        <a:lstStyle/>
        <a:p>
          <a:endParaRPr lang="en-US"/>
        </a:p>
      </dgm:t>
    </dgm:pt>
    <dgm:pt modelId="{CB236AA8-5199-43AD-BC7E-4EF055EA3042}" type="sibTrans" cxnId="{D2CF41C3-3095-42CE-BC87-69458CACFF21}">
      <dgm:prSet/>
      <dgm:spPr/>
      <dgm:t>
        <a:bodyPr/>
        <a:lstStyle/>
        <a:p>
          <a:endParaRPr lang="en-US"/>
        </a:p>
      </dgm:t>
    </dgm:pt>
    <dgm:pt modelId="{992ADEF5-D855-4DF5-87EA-D7FD21E2498B}">
      <dgm:prSet phldrT="[Text]" custT="1"/>
      <dgm:spPr/>
      <dgm:t>
        <a:bodyPr/>
        <a:lstStyle/>
        <a:p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C97D8945-4FB6-4AF8-9E3D-D28EAC0663D5}" type="parTrans" cxnId="{91339C2B-EC35-45DD-9C4F-9829B041FD86}">
      <dgm:prSet/>
      <dgm:spPr/>
      <dgm:t>
        <a:bodyPr/>
        <a:lstStyle/>
        <a:p>
          <a:endParaRPr lang="en-US"/>
        </a:p>
      </dgm:t>
    </dgm:pt>
    <dgm:pt modelId="{7A541506-41DC-45EF-B4BF-86CF24C4CD6E}" type="sibTrans" cxnId="{91339C2B-EC35-45DD-9C4F-9829B041FD86}">
      <dgm:prSet/>
      <dgm:spPr/>
      <dgm:t>
        <a:bodyPr/>
        <a:lstStyle/>
        <a:p>
          <a:endParaRPr lang="en-US"/>
        </a:p>
      </dgm:t>
    </dgm:pt>
    <dgm:pt modelId="{2191C48B-3D6E-4A5E-8283-AE6EB0567B91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What are the authentic needs of my communities?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6D691CAF-1FEF-47EB-BEF0-E3226C567704}" type="parTrans" cxnId="{BDA58D85-B15D-41CA-8CFA-DF930BA39C42}">
      <dgm:prSet/>
      <dgm:spPr/>
      <dgm:t>
        <a:bodyPr/>
        <a:lstStyle/>
        <a:p>
          <a:endParaRPr lang="en-US"/>
        </a:p>
      </dgm:t>
    </dgm:pt>
    <dgm:pt modelId="{6A78FB2C-0840-4368-A303-78BC3DCE1667}" type="sibTrans" cxnId="{BDA58D85-B15D-41CA-8CFA-DF930BA39C42}">
      <dgm:prSet/>
      <dgm:spPr/>
      <dgm:t>
        <a:bodyPr/>
        <a:lstStyle/>
        <a:p>
          <a:endParaRPr lang="en-US"/>
        </a:p>
      </dgm:t>
    </dgm:pt>
    <dgm:pt modelId="{9A37923D-AB87-411D-82DE-204A337347B1}" type="pres">
      <dgm:prSet presAssocID="{22ADBECB-06D6-491A-B4FA-18D72334DD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A451BE-3D46-4C06-8E60-B9F485666433}" type="pres">
      <dgm:prSet presAssocID="{FF22D8CE-9478-439F-9148-B1292CFCEE42}" presName="node" presStyleLbl="node1" presStyleIdx="0" presStyleCnt="3" custRadScaleRad="92987" custRadScaleInc="3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B7CA9-7582-4912-9166-64D17B4A86E5}" type="pres">
      <dgm:prSet presAssocID="{CB236AA8-5199-43AD-BC7E-4EF055EA3042}" presName="sibTrans" presStyleLbl="sibTrans2D1" presStyleIdx="0" presStyleCnt="3" custScaleX="177173" custScaleY="188558"/>
      <dgm:spPr/>
      <dgm:t>
        <a:bodyPr/>
        <a:lstStyle/>
        <a:p>
          <a:endParaRPr lang="en-US"/>
        </a:p>
      </dgm:t>
    </dgm:pt>
    <dgm:pt modelId="{486EDE1D-ABB4-4895-B291-59EAD508B7D0}" type="pres">
      <dgm:prSet presAssocID="{CB236AA8-5199-43AD-BC7E-4EF055EA304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0D5E764-98EC-4830-8AE3-94BCB3ABBC4F}" type="pres">
      <dgm:prSet presAssocID="{992ADEF5-D855-4DF5-87EA-D7FD21E2498B}" presName="node" presStyleLbl="node1" presStyleIdx="1" presStyleCnt="3" custRadScaleRad="107735" custRadScaleInc="-3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AB7AF-A0B0-479A-8E81-11990441F1C5}" type="pres">
      <dgm:prSet presAssocID="{7A541506-41DC-45EF-B4BF-86CF24C4CD6E}" presName="sibTrans" presStyleLbl="sibTrans2D1" presStyleIdx="1" presStyleCnt="3" custScaleX="105435" custScaleY="165630" custLinFactNeighborY="0"/>
      <dgm:spPr/>
      <dgm:t>
        <a:bodyPr/>
        <a:lstStyle/>
        <a:p>
          <a:endParaRPr lang="en-US"/>
        </a:p>
      </dgm:t>
    </dgm:pt>
    <dgm:pt modelId="{6CC9D28E-0966-433C-89CA-B0B696E5FE7A}" type="pres">
      <dgm:prSet presAssocID="{7A541506-41DC-45EF-B4BF-86CF24C4CD6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CEC5963-317B-4859-B6EE-17EB06963242}" type="pres">
      <dgm:prSet presAssocID="{2191C48B-3D6E-4A5E-8283-AE6EB0567B91}" presName="node" presStyleLbl="node1" presStyleIdx="2" presStyleCnt="3" custScaleX="132260" custScaleY="113167" custRadScaleRad="107208" custRadScaleInc="5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3E56E-9F83-4CB3-BB70-7A228C2D9B31}" type="pres">
      <dgm:prSet presAssocID="{6A78FB2C-0840-4368-A303-78BC3DCE1667}" presName="sibTrans" presStyleLbl="sibTrans2D1" presStyleIdx="2" presStyleCnt="3" custScaleX="172331" custScaleY="192546"/>
      <dgm:spPr/>
      <dgm:t>
        <a:bodyPr/>
        <a:lstStyle/>
        <a:p>
          <a:endParaRPr lang="en-US"/>
        </a:p>
      </dgm:t>
    </dgm:pt>
    <dgm:pt modelId="{42E63658-6CB9-48B5-A2E4-E9E68EF40885}" type="pres">
      <dgm:prSet presAssocID="{6A78FB2C-0840-4368-A303-78BC3DCE166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1339C2B-EC35-45DD-9C4F-9829B041FD86}" srcId="{22ADBECB-06D6-491A-B4FA-18D72334DD72}" destId="{992ADEF5-D855-4DF5-87EA-D7FD21E2498B}" srcOrd="1" destOrd="0" parTransId="{C97D8945-4FB6-4AF8-9E3D-D28EAC0663D5}" sibTransId="{7A541506-41DC-45EF-B4BF-86CF24C4CD6E}"/>
    <dgm:cxn modelId="{D2CF41C3-3095-42CE-BC87-69458CACFF21}" srcId="{22ADBECB-06D6-491A-B4FA-18D72334DD72}" destId="{FF22D8CE-9478-439F-9148-B1292CFCEE42}" srcOrd="0" destOrd="0" parTransId="{875F0DA4-7218-449E-BB2E-9B7D5FF1DAAA}" sibTransId="{CB236AA8-5199-43AD-BC7E-4EF055EA3042}"/>
    <dgm:cxn modelId="{126BD3B7-29E1-48AF-AE3C-3C52E2B29CB6}" type="presOf" srcId="{6A78FB2C-0840-4368-A303-78BC3DCE1667}" destId="{9CF3E56E-9F83-4CB3-BB70-7A228C2D9B31}" srcOrd="0" destOrd="0" presId="urn:microsoft.com/office/officeart/2005/8/layout/cycle7"/>
    <dgm:cxn modelId="{BDA58D85-B15D-41CA-8CFA-DF930BA39C42}" srcId="{22ADBECB-06D6-491A-B4FA-18D72334DD72}" destId="{2191C48B-3D6E-4A5E-8283-AE6EB0567B91}" srcOrd="2" destOrd="0" parTransId="{6D691CAF-1FEF-47EB-BEF0-E3226C567704}" sibTransId="{6A78FB2C-0840-4368-A303-78BC3DCE1667}"/>
    <dgm:cxn modelId="{6A658EBC-1B18-45E8-91AC-FD4AA98F7233}" type="presOf" srcId="{CB236AA8-5199-43AD-BC7E-4EF055EA3042}" destId="{B82B7CA9-7582-4912-9166-64D17B4A86E5}" srcOrd="0" destOrd="0" presId="urn:microsoft.com/office/officeart/2005/8/layout/cycle7"/>
    <dgm:cxn modelId="{9071C01F-683C-48A0-A305-C44379B5B7D4}" type="presOf" srcId="{6A78FB2C-0840-4368-A303-78BC3DCE1667}" destId="{42E63658-6CB9-48B5-A2E4-E9E68EF40885}" srcOrd="1" destOrd="0" presId="urn:microsoft.com/office/officeart/2005/8/layout/cycle7"/>
    <dgm:cxn modelId="{FAF65FC5-EEAA-408E-A437-6DCFEA1C9788}" type="presOf" srcId="{2191C48B-3D6E-4A5E-8283-AE6EB0567B91}" destId="{9CEC5963-317B-4859-B6EE-17EB06963242}" srcOrd="0" destOrd="0" presId="urn:microsoft.com/office/officeart/2005/8/layout/cycle7"/>
    <dgm:cxn modelId="{7AEA26A1-EFBB-42AB-9EAE-FF34577EC175}" type="presOf" srcId="{CB236AA8-5199-43AD-BC7E-4EF055EA3042}" destId="{486EDE1D-ABB4-4895-B291-59EAD508B7D0}" srcOrd="1" destOrd="0" presId="urn:microsoft.com/office/officeart/2005/8/layout/cycle7"/>
    <dgm:cxn modelId="{96C01A5F-3837-4B35-BE47-8061B12D8F4A}" type="presOf" srcId="{22ADBECB-06D6-491A-B4FA-18D72334DD72}" destId="{9A37923D-AB87-411D-82DE-204A337347B1}" srcOrd="0" destOrd="0" presId="urn:microsoft.com/office/officeart/2005/8/layout/cycle7"/>
    <dgm:cxn modelId="{E65DE764-BCAF-4386-87F3-38F9CD7C0100}" type="presOf" srcId="{7A541506-41DC-45EF-B4BF-86CF24C4CD6E}" destId="{E10AB7AF-A0B0-479A-8E81-11990441F1C5}" srcOrd="0" destOrd="0" presId="urn:microsoft.com/office/officeart/2005/8/layout/cycle7"/>
    <dgm:cxn modelId="{BCF4411D-9DAD-4B1B-8D9C-19CAF91849AE}" type="presOf" srcId="{7A541506-41DC-45EF-B4BF-86CF24C4CD6E}" destId="{6CC9D28E-0966-433C-89CA-B0B696E5FE7A}" srcOrd="1" destOrd="0" presId="urn:microsoft.com/office/officeart/2005/8/layout/cycle7"/>
    <dgm:cxn modelId="{2A306DF5-A456-45F8-A33F-ACDBCAA9B984}" type="presOf" srcId="{992ADEF5-D855-4DF5-87EA-D7FD21E2498B}" destId="{50D5E764-98EC-4830-8AE3-94BCB3ABBC4F}" srcOrd="0" destOrd="0" presId="urn:microsoft.com/office/officeart/2005/8/layout/cycle7"/>
    <dgm:cxn modelId="{1CF701BF-9E2B-4E65-8737-91E9393D1A89}" type="presOf" srcId="{FF22D8CE-9478-439F-9148-B1292CFCEE42}" destId="{23A451BE-3D46-4C06-8E60-B9F485666433}" srcOrd="0" destOrd="0" presId="urn:microsoft.com/office/officeart/2005/8/layout/cycle7"/>
    <dgm:cxn modelId="{2CE96005-285D-4E86-A556-D1597C2F2615}" type="presParOf" srcId="{9A37923D-AB87-411D-82DE-204A337347B1}" destId="{23A451BE-3D46-4C06-8E60-B9F485666433}" srcOrd="0" destOrd="0" presId="urn:microsoft.com/office/officeart/2005/8/layout/cycle7"/>
    <dgm:cxn modelId="{53AA34E4-5A5F-43F8-B9E2-0B7EB2993A45}" type="presParOf" srcId="{9A37923D-AB87-411D-82DE-204A337347B1}" destId="{B82B7CA9-7582-4912-9166-64D17B4A86E5}" srcOrd="1" destOrd="0" presId="urn:microsoft.com/office/officeart/2005/8/layout/cycle7"/>
    <dgm:cxn modelId="{CCF2B183-1FBE-46DE-8EEE-0778EA582A2D}" type="presParOf" srcId="{B82B7CA9-7582-4912-9166-64D17B4A86E5}" destId="{486EDE1D-ABB4-4895-B291-59EAD508B7D0}" srcOrd="0" destOrd="0" presId="urn:microsoft.com/office/officeart/2005/8/layout/cycle7"/>
    <dgm:cxn modelId="{E5225748-62E5-4007-A2A7-303236F8FED3}" type="presParOf" srcId="{9A37923D-AB87-411D-82DE-204A337347B1}" destId="{50D5E764-98EC-4830-8AE3-94BCB3ABBC4F}" srcOrd="2" destOrd="0" presId="urn:microsoft.com/office/officeart/2005/8/layout/cycle7"/>
    <dgm:cxn modelId="{6483C269-370D-4528-B0EB-C016D7450AE6}" type="presParOf" srcId="{9A37923D-AB87-411D-82DE-204A337347B1}" destId="{E10AB7AF-A0B0-479A-8E81-11990441F1C5}" srcOrd="3" destOrd="0" presId="urn:microsoft.com/office/officeart/2005/8/layout/cycle7"/>
    <dgm:cxn modelId="{A368B62E-091C-4EEE-9DB9-BECC55F50F4C}" type="presParOf" srcId="{E10AB7AF-A0B0-479A-8E81-11990441F1C5}" destId="{6CC9D28E-0966-433C-89CA-B0B696E5FE7A}" srcOrd="0" destOrd="0" presId="urn:microsoft.com/office/officeart/2005/8/layout/cycle7"/>
    <dgm:cxn modelId="{6671CD8E-6114-470E-9CBA-CA2FA98D1056}" type="presParOf" srcId="{9A37923D-AB87-411D-82DE-204A337347B1}" destId="{9CEC5963-317B-4859-B6EE-17EB06963242}" srcOrd="4" destOrd="0" presId="urn:microsoft.com/office/officeart/2005/8/layout/cycle7"/>
    <dgm:cxn modelId="{C8287CEF-3D83-4044-AEAB-668EA42AD1A6}" type="presParOf" srcId="{9A37923D-AB87-411D-82DE-204A337347B1}" destId="{9CF3E56E-9F83-4CB3-BB70-7A228C2D9B31}" srcOrd="5" destOrd="0" presId="urn:microsoft.com/office/officeart/2005/8/layout/cycle7"/>
    <dgm:cxn modelId="{19AB87F8-A0A7-4C4F-A3D5-C5CA0893CE74}" type="presParOf" srcId="{9CF3E56E-9F83-4CB3-BB70-7A228C2D9B31}" destId="{42E63658-6CB9-48B5-A2E4-E9E68EF4088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ADBECB-06D6-491A-B4FA-18D72334DD72}" type="doc">
      <dgm:prSet loTypeId="urn:microsoft.com/office/officeart/2005/8/layout/cycle7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F22D8CE-9478-439F-9148-B1292CFCEE42}">
      <dgm:prSet phldrT="[Text]" custT="1"/>
      <dgm:spPr/>
      <dgm:t>
        <a:bodyPr/>
        <a:lstStyle/>
        <a:p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875F0DA4-7218-449E-BB2E-9B7D5FF1DAAA}" type="parTrans" cxnId="{D2CF41C3-3095-42CE-BC87-69458CACFF21}">
      <dgm:prSet/>
      <dgm:spPr/>
      <dgm:t>
        <a:bodyPr/>
        <a:lstStyle/>
        <a:p>
          <a:endParaRPr lang="en-US"/>
        </a:p>
      </dgm:t>
    </dgm:pt>
    <dgm:pt modelId="{CB236AA8-5199-43AD-BC7E-4EF055EA3042}" type="sibTrans" cxnId="{D2CF41C3-3095-42CE-BC87-69458CACFF21}">
      <dgm:prSet/>
      <dgm:spPr/>
      <dgm:t>
        <a:bodyPr/>
        <a:lstStyle/>
        <a:p>
          <a:endParaRPr lang="en-US"/>
        </a:p>
      </dgm:t>
    </dgm:pt>
    <dgm:pt modelId="{992ADEF5-D855-4DF5-87EA-D7FD21E2498B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What is </a:t>
          </a:r>
          <a:r>
            <a:rPr lang="en-US" sz="3200" i="1" u="sng" dirty="0" smtClean="0">
              <a:latin typeface="Times New Roman" pitchFamily="18" charset="0"/>
              <a:cs typeface="Times New Roman" pitchFamily="18" charset="0"/>
            </a:rPr>
            <a:t>really</a:t>
          </a:r>
          <a:r>
            <a:rPr lang="en-US" sz="32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i="0" dirty="0" smtClean="0">
              <a:latin typeface="Times New Roman" pitchFamily="18" charset="0"/>
              <a:cs typeface="Times New Roman" pitchFamily="18" charset="0"/>
            </a:rPr>
            <a:t>important?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C97D8945-4FB6-4AF8-9E3D-D28EAC0663D5}" type="parTrans" cxnId="{91339C2B-EC35-45DD-9C4F-9829B041FD86}">
      <dgm:prSet/>
      <dgm:spPr/>
      <dgm:t>
        <a:bodyPr/>
        <a:lstStyle/>
        <a:p>
          <a:endParaRPr lang="en-US"/>
        </a:p>
      </dgm:t>
    </dgm:pt>
    <dgm:pt modelId="{7A541506-41DC-45EF-B4BF-86CF24C4CD6E}" type="sibTrans" cxnId="{91339C2B-EC35-45DD-9C4F-9829B041FD86}">
      <dgm:prSet/>
      <dgm:spPr/>
      <dgm:t>
        <a:bodyPr/>
        <a:lstStyle/>
        <a:p>
          <a:endParaRPr lang="en-US"/>
        </a:p>
      </dgm:t>
    </dgm:pt>
    <dgm:pt modelId="{2191C48B-3D6E-4A5E-8283-AE6EB0567B91}">
      <dgm:prSet phldrT="[Text]" custT="1"/>
      <dgm:spPr/>
      <dgm:t>
        <a:bodyPr/>
        <a:lstStyle/>
        <a:p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6D691CAF-1FEF-47EB-BEF0-E3226C567704}" type="parTrans" cxnId="{BDA58D85-B15D-41CA-8CFA-DF930BA39C42}">
      <dgm:prSet/>
      <dgm:spPr/>
      <dgm:t>
        <a:bodyPr/>
        <a:lstStyle/>
        <a:p>
          <a:endParaRPr lang="en-US"/>
        </a:p>
      </dgm:t>
    </dgm:pt>
    <dgm:pt modelId="{6A78FB2C-0840-4368-A303-78BC3DCE1667}" type="sibTrans" cxnId="{BDA58D85-B15D-41CA-8CFA-DF930BA39C42}">
      <dgm:prSet/>
      <dgm:spPr/>
      <dgm:t>
        <a:bodyPr/>
        <a:lstStyle/>
        <a:p>
          <a:endParaRPr lang="en-US"/>
        </a:p>
      </dgm:t>
    </dgm:pt>
    <dgm:pt modelId="{9A37923D-AB87-411D-82DE-204A337347B1}" type="pres">
      <dgm:prSet presAssocID="{22ADBECB-06D6-491A-B4FA-18D72334DD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A451BE-3D46-4C06-8E60-B9F485666433}" type="pres">
      <dgm:prSet presAssocID="{FF22D8CE-9478-439F-9148-B1292CFCEE42}" presName="node" presStyleLbl="node1" presStyleIdx="0" presStyleCnt="3" custRadScaleRad="92987" custRadScaleInc="3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B7CA9-7582-4912-9166-64D17B4A86E5}" type="pres">
      <dgm:prSet presAssocID="{CB236AA8-5199-43AD-BC7E-4EF055EA3042}" presName="sibTrans" presStyleLbl="sibTrans2D1" presStyleIdx="0" presStyleCnt="3" custScaleX="177173" custScaleY="188558"/>
      <dgm:spPr/>
      <dgm:t>
        <a:bodyPr/>
        <a:lstStyle/>
        <a:p>
          <a:endParaRPr lang="en-US"/>
        </a:p>
      </dgm:t>
    </dgm:pt>
    <dgm:pt modelId="{486EDE1D-ABB4-4895-B291-59EAD508B7D0}" type="pres">
      <dgm:prSet presAssocID="{CB236AA8-5199-43AD-BC7E-4EF055EA304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0D5E764-98EC-4830-8AE3-94BCB3ABBC4F}" type="pres">
      <dgm:prSet presAssocID="{992ADEF5-D855-4DF5-87EA-D7FD21E2498B}" presName="node" presStyleLbl="node1" presStyleIdx="1" presStyleCnt="3" custRadScaleRad="107735" custRadScaleInc="-3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AB7AF-A0B0-479A-8E81-11990441F1C5}" type="pres">
      <dgm:prSet presAssocID="{7A541506-41DC-45EF-B4BF-86CF24C4CD6E}" presName="sibTrans" presStyleLbl="sibTrans2D1" presStyleIdx="1" presStyleCnt="3" custScaleX="105435" custScaleY="165630" custLinFactNeighborY="0"/>
      <dgm:spPr/>
      <dgm:t>
        <a:bodyPr/>
        <a:lstStyle/>
        <a:p>
          <a:endParaRPr lang="en-US"/>
        </a:p>
      </dgm:t>
    </dgm:pt>
    <dgm:pt modelId="{6CC9D28E-0966-433C-89CA-B0B696E5FE7A}" type="pres">
      <dgm:prSet presAssocID="{7A541506-41DC-45EF-B4BF-86CF24C4CD6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CEC5963-317B-4859-B6EE-17EB06963242}" type="pres">
      <dgm:prSet presAssocID="{2191C48B-3D6E-4A5E-8283-AE6EB0567B91}" presName="node" presStyleLbl="node1" presStyleIdx="2" presStyleCnt="3" custScaleX="132260" custScaleY="113167" custRadScaleRad="107208" custRadScaleInc="5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3E56E-9F83-4CB3-BB70-7A228C2D9B31}" type="pres">
      <dgm:prSet presAssocID="{6A78FB2C-0840-4368-A303-78BC3DCE1667}" presName="sibTrans" presStyleLbl="sibTrans2D1" presStyleIdx="2" presStyleCnt="3" custScaleX="172331" custScaleY="192546"/>
      <dgm:spPr/>
      <dgm:t>
        <a:bodyPr/>
        <a:lstStyle/>
        <a:p>
          <a:endParaRPr lang="en-US"/>
        </a:p>
      </dgm:t>
    </dgm:pt>
    <dgm:pt modelId="{42E63658-6CB9-48B5-A2E4-E9E68EF40885}" type="pres">
      <dgm:prSet presAssocID="{6A78FB2C-0840-4368-A303-78BC3DCE166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DEA8F60-8326-4EC2-B73C-6989075E2C9E}" type="presOf" srcId="{6A78FB2C-0840-4368-A303-78BC3DCE1667}" destId="{42E63658-6CB9-48B5-A2E4-E9E68EF40885}" srcOrd="1" destOrd="0" presId="urn:microsoft.com/office/officeart/2005/8/layout/cycle7"/>
    <dgm:cxn modelId="{3788BE84-3987-43F1-ADF2-E94FDEFD433B}" type="presOf" srcId="{2191C48B-3D6E-4A5E-8283-AE6EB0567B91}" destId="{9CEC5963-317B-4859-B6EE-17EB06963242}" srcOrd="0" destOrd="0" presId="urn:microsoft.com/office/officeart/2005/8/layout/cycle7"/>
    <dgm:cxn modelId="{34A831D2-C6FC-4096-A911-49EFC0D8C64A}" type="presOf" srcId="{7A541506-41DC-45EF-B4BF-86CF24C4CD6E}" destId="{6CC9D28E-0966-433C-89CA-B0B696E5FE7A}" srcOrd="1" destOrd="0" presId="urn:microsoft.com/office/officeart/2005/8/layout/cycle7"/>
    <dgm:cxn modelId="{91339C2B-EC35-45DD-9C4F-9829B041FD86}" srcId="{22ADBECB-06D6-491A-B4FA-18D72334DD72}" destId="{992ADEF5-D855-4DF5-87EA-D7FD21E2498B}" srcOrd="1" destOrd="0" parTransId="{C97D8945-4FB6-4AF8-9E3D-D28EAC0663D5}" sibTransId="{7A541506-41DC-45EF-B4BF-86CF24C4CD6E}"/>
    <dgm:cxn modelId="{D2CF41C3-3095-42CE-BC87-69458CACFF21}" srcId="{22ADBECB-06D6-491A-B4FA-18D72334DD72}" destId="{FF22D8CE-9478-439F-9148-B1292CFCEE42}" srcOrd="0" destOrd="0" parTransId="{875F0DA4-7218-449E-BB2E-9B7D5FF1DAAA}" sibTransId="{CB236AA8-5199-43AD-BC7E-4EF055EA3042}"/>
    <dgm:cxn modelId="{D3A755EE-E732-462F-AD94-18BF104AE3FE}" type="presOf" srcId="{992ADEF5-D855-4DF5-87EA-D7FD21E2498B}" destId="{50D5E764-98EC-4830-8AE3-94BCB3ABBC4F}" srcOrd="0" destOrd="0" presId="urn:microsoft.com/office/officeart/2005/8/layout/cycle7"/>
    <dgm:cxn modelId="{3E90793D-48ED-4057-9C2F-3B3FD7777616}" type="presOf" srcId="{CB236AA8-5199-43AD-BC7E-4EF055EA3042}" destId="{B82B7CA9-7582-4912-9166-64D17B4A86E5}" srcOrd="0" destOrd="0" presId="urn:microsoft.com/office/officeart/2005/8/layout/cycle7"/>
    <dgm:cxn modelId="{BDA58D85-B15D-41CA-8CFA-DF930BA39C42}" srcId="{22ADBECB-06D6-491A-B4FA-18D72334DD72}" destId="{2191C48B-3D6E-4A5E-8283-AE6EB0567B91}" srcOrd="2" destOrd="0" parTransId="{6D691CAF-1FEF-47EB-BEF0-E3226C567704}" sibTransId="{6A78FB2C-0840-4368-A303-78BC3DCE1667}"/>
    <dgm:cxn modelId="{19398ACE-C27E-474E-B030-9442B8C2BABD}" type="presOf" srcId="{22ADBECB-06D6-491A-B4FA-18D72334DD72}" destId="{9A37923D-AB87-411D-82DE-204A337347B1}" srcOrd="0" destOrd="0" presId="urn:microsoft.com/office/officeart/2005/8/layout/cycle7"/>
    <dgm:cxn modelId="{58C7E66A-24C8-4382-A191-C1123C2D1043}" type="presOf" srcId="{7A541506-41DC-45EF-B4BF-86CF24C4CD6E}" destId="{E10AB7AF-A0B0-479A-8E81-11990441F1C5}" srcOrd="0" destOrd="0" presId="urn:microsoft.com/office/officeart/2005/8/layout/cycle7"/>
    <dgm:cxn modelId="{1EE4A6E1-365A-4533-A97C-8552E450D7F8}" type="presOf" srcId="{CB236AA8-5199-43AD-BC7E-4EF055EA3042}" destId="{486EDE1D-ABB4-4895-B291-59EAD508B7D0}" srcOrd="1" destOrd="0" presId="urn:microsoft.com/office/officeart/2005/8/layout/cycle7"/>
    <dgm:cxn modelId="{0F50B47F-E872-4D20-BF82-6DFFD00F7034}" type="presOf" srcId="{FF22D8CE-9478-439F-9148-B1292CFCEE42}" destId="{23A451BE-3D46-4C06-8E60-B9F485666433}" srcOrd="0" destOrd="0" presId="urn:microsoft.com/office/officeart/2005/8/layout/cycle7"/>
    <dgm:cxn modelId="{BDCD9520-5C5C-44CC-BDED-940B2F78AF6B}" type="presOf" srcId="{6A78FB2C-0840-4368-A303-78BC3DCE1667}" destId="{9CF3E56E-9F83-4CB3-BB70-7A228C2D9B31}" srcOrd="0" destOrd="0" presId="urn:microsoft.com/office/officeart/2005/8/layout/cycle7"/>
    <dgm:cxn modelId="{8104126E-F036-44DD-823F-9D364F4C9D8D}" type="presParOf" srcId="{9A37923D-AB87-411D-82DE-204A337347B1}" destId="{23A451BE-3D46-4C06-8E60-B9F485666433}" srcOrd="0" destOrd="0" presId="urn:microsoft.com/office/officeart/2005/8/layout/cycle7"/>
    <dgm:cxn modelId="{85A63781-6CF1-4F80-AFD6-F7FA4902F182}" type="presParOf" srcId="{9A37923D-AB87-411D-82DE-204A337347B1}" destId="{B82B7CA9-7582-4912-9166-64D17B4A86E5}" srcOrd="1" destOrd="0" presId="urn:microsoft.com/office/officeart/2005/8/layout/cycle7"/>
    <dgm:cxn modelId="{1012578A-3660-4178-AD7C-6532D4C2CD90}" type="presParOf" srcId="{B82B7CA9-7582-4912-9166-64D17B4A86E5}" destId="{486EDE1D-ABB4-4895-B291-59EAD508B7D0}" srcOrd="0" destOrd="0" presId="urn:microsoft.com/office/officeart/2005/8/layout/cycle7"/>
    <dgm:cxn modelId="{4BF104E3-B922-4BB6-96FE-6850CF1CC18A}" type="presParOf" srcId="{9A37923D-AB87-411D-82DE-204A337347B1}" destId="{50D5E764-98EC-4830-8AE3-94BCB3ABBC4F}" srcOrd="2" destOrd="0" presId="urn:microsoft.com/office/officeart/2005/8/layout/cycle7"/>
    <dgm:cxn modelId="{A69E2133-AA4E-499C-A8FF-E765AB3CDE02}" type="presParOf" srcId="{9A37923D-AB87-411D-82DE-204A337347B1}" destId="{E10AB7AF-A0B0-479A-8E81-11990441F1C5}" srcOrd="3" destOrd="0" presId="urn:microsoft.com/office/officeart/2005/8/layout/cycle7"/>
    <dgm:cxn modelId="{169FCA0A-5B1A-4B53-A18E-E0BD3608883E}" type="presParOf" srcId="{E10AB7AF-A0B0-479A-8E81-11990441F1C5}" destId="{6CC9D28E-0966-433C-89CA-B0B696E5FE7A}" srcOrd="0" destOrd="0" presId="urn:microsoft.com/office/officeart/2005/8/layout/cycle7"/>
    <dgm:cxn modelId="{7627B631-9B15-4BB2-9278-E4F2AB74428F}" type="presParOf" srcId="{9A37923D-AB87-411D-82DE-204A337347B1}" destId="{9CEC5963-317B-4859-B6EE-17EB06963242}" srcOrd="4" destOrd="0" presId="urn:microsoft.com/office/officeart/2005/8/layout/cycle7"/>
    <dgm:cxn modelId="{FF578D05-A8FD-4E08-ADD3-BF781100D2EE}" type="presParOf" srcId="{9A37923D-AB87-411D-82DE-204A337347B1}" destId="{9CF3E56E-9F83-4CB3-BB70-7A228C2D9B31}" srcOrd="5" destOrd="0" presId="urn:microsoft.com/office/officeart/2005/8/layout/cycle7"/>
    <dgm:cxn modelId="{4140E93D-6343-4FE6-B6E4-40A5C65994E4}" type="presParOf" srcId="{9CF3E56E-9F83-4CB3-BB70-7A228C2D9B31}" destId="{42E63658-6CB9-48B5-A2E4-E9E68EF4088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ADBECB-06D6-491A-B4FA-18D72334DD72}" type="doc">
      <dgm:prSet loTypeId="urn:microsoft.com/office/officeart/2005/8/layout/cycle7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F22D8CE-9478-439F-9148-B1292CFCEE42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Who Am I?</a:t>
          </a:r>
        </a:p>
        <a:p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875F0DA4-7218-449E-BB2E-9B7D5FF1DAAA}" type="parTrans" cxnId="{D2CF41C3-3095-42CE-BC87-69458CACFF21}">
      <dgm:prSet/>
      <dgm:spPr/>
      <dgm:t>
        <a:bodyPr/>
        <a:lstStyle/>
        <a:p>
          <a:endParaRPr lang="en-US"/>
        </a:p>
      </dgm:t>
    </dgm:pt>
    <dgm:pt modelId="{CB236AA8-5199-43AD-BC7E-4EF055EA3042}" type="sibTrans" cxnId="{D2CF41C3-3095-42CE-BC87-69458CACFF21}">
      <dgm:prSet/>
      <dgm:spPr/>
      <dgm:t>
        <a:bodyPr/>
        <a:lstStyle/>
        <a:p>
          <a:endParaRPr lang="en-US"/>
        </a:p>
      </dgm:t>
    </dgm:pt>
    <dgm:pt modelId="{992ADEF5-D855-4DF5-87EA-D7FD21E2498B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What is </a:t>
          </a:r>
          <a:r>
            <a:rPr lang="en-US" sz="3200" i="1" u="sng" dirty="0" smtClean="0">
              <a:latin typeface="Times New Roman" pitchFamily="18" charset="0"/>
              <a:cs typeface="Times New Roman" pitchFamily="18" charset="0"/>
            </a:rPr>
            <a:t>really</a:t>
          </a:r>
          <a:r>
            <a:rPr lang="en-US" sz="32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i="0" dirty="0" smtClean="0">
              <a:latin typeface="Times New Roman" pitchFamily="18" charset="0"/>
              <a:cs typeface="Times New Roman" pitchFamily="18" charset="0"/>
            </a:rPr>
            <a:t>important?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C97D8945-4FB6-4AF8-9E3D-D28EAC0663D5}" type="parTrans" cxnId="{91339C2B-EC35-45DD-9C4F-9829B041FD86}">
      <dgm:prSet/>
      <dgm:spPr/>
      <dgm:t>
        <a:bodyPr/>
        <a:lstStyle/>
        <a:p>
          <a:endParaRPr lang="en-US"/>
        </a:p>
      </dgm:t>
    </dgm:pt>
    <dgm:pt modelId="{7A541506-41DC-45EF-B4BF-86CF24C4CD6E}" type="sibTrans" cxnId="{91339C2B-EC35-45DD-9C4F-9829B041FD86}">
      <dgm:prSet/>
      <dgm:spPr/>
      <dgm:t>
        <a:bodyPr/>
        <a:lstStyle/>
        <a:p>
          <a:endParaRPr lang="en-US"/>
        </a:p>
      </dgm:t>
    </dgm:pt>
    <dgm:pt modelId="{2191C48B-3D6E-4A5E-8283-AE6EB0567B91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What are the authentic needs of my communities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3200" dirty="0" smtClean="0">
            <a:latin typeface="Times New Roman" pitchFamily="18" charset="0"/>
            <a:cs typeface="Times New Roman" pitchFamily="18" charset="0"/>
          </a:endParaRPr>
        </a:p>
      </dgm:t>
    </dgm:pt>
    <dgm:pt modelId="{6D691CAF-1FEF-47EB-BEF0-E3226C567704}" type="parTrans" cxnId="{BDA58D85-B15D-41CA-8CFA-DF930BA39C42}">
      <dgm:prSet/>
      <dgm:spPr/>
      <dgm:t>
        <a:bodyPr/>
        <a:lstStyle/>
        <a:p>
          <a:endParaRPr lang="en-US"/>
        </a:p>
      </dgm:t>
    </dgm:pt>
    <dgm:pt modelId="{6A78FB2C-0840-4368-A303-78BC3DCE1667}" type="sibTrans" cxnId="{BDA58D85-B15D-41CA-8CFA-DF930BA39C42}">
      <dgm:prSet/>
      <dgm:spPr/>
      <dgm:t>
        <a:bodyPr/>
        <a:lstStyle/>
        <a:p>
          <a:endParaRPr lang="en-US"/>
        </a:p>
      </dgm:t>
    </dgm:pt>
    <dgm:pt modelId="{9A37923D-AB87-411D-82DE-204A337347B1}" type="pres">
      <dgm:prSet presAssocID="{22ADBECB-06D6-491A-B4FA-18D72334DD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A451BE-3D46-4C06-8E60-B9F485666433}" type="pres">
      <dgm:prSet presAssocID="{FF22D8CE-9478-439F-9148-B1292CFCEE42}" presName="node" presStyleLbl="node1" presStyleIdx="0" presStyleCnt="3" custRadScaleRad="92987" custRadScaleInc="3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B7CA9-7582-4912-9166-64D17B4A86E5}" type="pres">
      <dgm:prSet presAssocID="{CB236AA8-5199-43AD-BC7E-4EF055EA3042}" presName="sibTrans" presStyleLbl="sibTrans2D1" presStyleIdx="0" presStyleCnt="3" custScaleX="177173" custScaleY="188558"/>
      <dgm:spPr/>
      <dgm:t>
        <a:bodyPr/>
        <a:lstStyle/>
        <a:p>
          <a:endParaRPr lang="en-US"/>
        </a:p>
      </dgm:t>
    </dgm:pt>
    <dgm:pt modelId="{486EDE1D-ABB4-4895-B291-59EAD508B7D0}" type="pres">
      <dgm:prSet presAssocID="{CB236AA8-5199-43AD-BC7E-4EF055EA304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0D5E764-98EC-4830-8AE3-94BCB3ABBC4F}" type="pres">
      <dgm:prSet presAssocID="{992ADEF5-D855-4DF5-87EA-D7FD21E2498B}" presName="node" presStyleLbl="node1" presStyleIdx="1" presStyleCnt="3" custRadScaleRad="107735" custRadScaleInc="-3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AB7AF-A0B0-479A-8E81-11990441F1C5}" type="pres">
      <dgm:prSet presAssocID="{7A541506-41DC-45EF-B4BF-86CF24C4CD6E}" presName="sibTrans" presStyleLbl="sibTrans2D1" presStyleIdx="1" presStyleCnt="3" custScaleX="105435" custScaleY="165630" custLinFactNeighborY="0"/>
      <dgm:spPr/>
      <dgm:t>
        <a:bodyPr/>
        <a:lstStyle/>
        <a:p>
          <a:endParaRPr lang="en-US"/>
        </a:p>
      </dgm:t>
    </dgm:pt>
    <dgm:pt modelId="{6CC9D28E-0966-433C-89CA-B0B696E5FE7A}" type="pres">
      <dgm:prSet presAssocID="{7A541506-41DC-45EF-B4BF-86CF24C4CD6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CEC5963-317B-4859-B6EE-17EB06963242}" type="pres">
      <dgm:prSet presAssocID="{2191C48B-3D6E-4A5E-8283-AE6EB0567B91}" presName="node" presStyleLbl="node1" presStyleIdx="2" presStyleCnt="3" custScaleX="132260" custScaleY="113167" custRadScaleRad="107208" custRadScaleInc="5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3E56E-9F83-4CB3-BB70-7A228C2D9B31}" type="pres">
      <dgm:prSet presAssocID="{6A78FB2C-0840-4368-A303-78BC3DCE1667}" presName="sibTrans" presStyleLbl="sibTrans2D1" presStyleIdx="2" presStyleCnt="3" custScaleX="172331" custScaleY="192546"/>
      <dgm:spPr/>
      <dgm:t>
        <a:bodyPr/>
        <a:lstStyle/>
        <a:p>
          <a:endParaRPr lang="en-US"/>
        </a:p>
      </dgm:t>
    </dgm:pt>
    <dgm:pt modelId="{42E63658-6CB9-48B5-A2E4-E9E68EF40885}" type="pres">
      <dgm:prSet presAssocID="{6A78FB2C-0840-4368-A303-78BC3DCE166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FF947D-8269-4A2A-A9C4-57C8F0E537F8}" type="presOf" srcId="{CB236AA8-5199-43AD-BC7E-4EF055EA3042}" destId="{B82B7CA9-7582-4912-9166-64D17B4A86E5}" srcOrd="0" destOrd="0" presId="urn:microsoft.com/office/officeart/2005/8/layout/cycle7"/>
    <dgm:cxn modelId="{CC52F3F8-CAD8-41FD-99C3-612F138F47E6}" type="presOf" srcId="{CB236AA8-5199-43AD-BC7E-4EF055EA3042}" destId="{486EDE1D-ABB4-4895-B291-59EAD508B7D0}" srcOrd="1" destOrd="0" presId="urn:microsoft.com/office/officeart/2005/8/layout/cycle7"/>
    <dgm:cxn modelId="{DFD3E5FC-A936-447F-8B59-4816EF5D5767}" type="presOf" srcId="{6A78FB2C-0840-4368-A303-78BC3DCE1667}" destId="{42E63658-6CB9-48B5-A2E4-E9E68EF40885}" srcOrd="1" destOrd="0" presId="urn:microsoft.com/office/officeart/2005/8/layout/cycle7"/>
    <dgm:cxn modelId="{DD78079E-B250-44D9-A4F1-FDFC6BE85ABC}" type="presOf" srcId="{6A78FB2C-0840-4368-A303-78BC3DCE1667}" destId="{9CF3E56E-9F83-4CB3-BB70-7A228C2D9B31}" srcOrd="0" destOrd="0" presId="urn:microsoft.com/office/officeart/2005/8/layout/cycle7"/>
    <dgm:cxn modelId="{B62B6E0A-D559-4434-9E23-417686B2C623}" type="presOf" srcId="{22ADBECB-06D6-491A-B4FA-18D72334DD72}" destId="{9A37923D-AB87-411D-82DE-204A337347B1}" srcOrd="0" destOrd="0" presId="urn:microsoft.com/office/officeart/2005/8/layout/cycle7"/>
    <dgm:cxn modelId="{4DC4AD0F-331D-48BC-9207-BA10BBB66673}" type="presOf" srcId="{7A541506-41DC-45EF-B4BF-86CF24C4CD6E}" destId="{E10AB7AF-A0B0-479A-8E81-11990441F1C5}" srcOrd="0" destOrd="0" presId="urn:microsoft.com/office/officeart/2005/8/layout/cycle7"/>
    <dgm:cxn modelId="{F207E91B-3F5D-4201-B2F8-BAB7111CEFCF}" type="presOf" srcId="{7A541506-41DC-45EF-B4BF-86CF24C4CD6E}" destId="{6CC9D28E-0966-433C-89CA-B0B696E5FE7A}" srcOrd="1" destOrd="0" presId="urn:microsoft.com/office/officeart/2005/8/layout/cycle7"/>
    <dgm:cxn modelId="{91339C2B-EC35-45DD-9C4F-9829B041FD86}" srcId="{22ADBECB-06D6-491A-B4FA-18D72334DD72}" destId="{992ADEF5-D855-4DF5-87EA-D7FD21E2498B}" srcOrd="1" destOrd="0" parTransId="{C97D8945-4FB6-4AF8-9E3D-D28EAC0663D5}" sibTransId="{7A541506-41DC-45EF-B4BF-86CF24C4CD6E}"/>
    <dgm:cxn modelId="{D2CF41C3-3095-42CE-BC87-69458CACFF21}" srcId="{22ADBECB-06D6-491A-B4FA-18D72334DD72}" destId="{FF22D8CE-9478-439F-9148-B1292CFCEE42}" srcOrd="0" destOrd="0" parTransId="{875F0DA4-7218-449E-BB2E-9B7D5FF1DAAA}" sibTransId="{CB236AA8-5199-43AD-BC7E-4EF055EA3042}"/>
    <dgm:cxn modelId="{8DCDA408-C092-45AA-9E02-123EDEFB2F98}" type="presOf" srcId="{FF22D8CE-9478-439F-9148-B1292CFCEE42}" destId="{23A451BE-3D46-4C06-8E60-B9F485666433}" srcOrd="0" destOrd="0" presId="urn:microsoft.com/office/officeart/2005/8/layout/cycle7"/>
    <dgm:cxn modelId="{BDA58D85-B15D-41CA-8CFA-DF930BA39C42}" srcId="{22ADBECB-06D6-491A-B4FA-18D72334DD72}" destId="{2191C48B-3D6E-4A5E-8283-AE6EB0567B91}" srcOrd="2" destOrd="0" parTransId="{6D691CAF-1FEF-47EB-BEF0-E3226C567704}" sibTransId="{6A78FB2C-0840-4368-A303-78BC3DCE1667}"/>
    <dgm:cxn modelId="{FD5C107F-2B8C-4E81-BCCF-F4C2CAE234C2}" type="presOf" srcId="{2191C48B-3D6E-4A5E-8283-AE6EB0567B91}" destId="{9CEC5963-317B-4859-B6EE-17EB06963242}" srcOrd="0" destOrd="0" presId="urn:microsoft.com/office/officeart/2005/8/layout/cycle7"/>
    <dgm:cxn modelId="{8A6EAA96-00C1-4117-8F58-74D212046582}" type="presOf" srcId="{992ADEF5-D855-4DF5-87EA-D7FD21E2498B}" destId="{50D5E764-98EC-4830-8AE3-94BCB3ABBC4F}" srcOrd="0" destOrd="0" presId="urn:microsoft.com/office/officeart/2005/8/layout/cycle7"/>
    <dgm:cxn modelId="{3453E563-F0CF-44FE-88D9-03E61A62F39C}" type="presParOf" srcId="{9A37923D-AB87-411D-82DE-204A337347B1}" destId="{23A451BE-3D46-4C06-8E60-B9F485666433}" srcOrd="0" destOrd="0" presId="urn:microsoft.com/office/officeart/2005/8/layout/cycle7"/>
    <dgm:cxn modelId="{9D4CC863-BC74-47B1-8F0D-72876AA92EE1}" type="presParOf" srcId="{9A37923D-AB87-411D-82DE-204A337347B1}" destId="{B82B7CA9-7582-4912-9166-64D17B4A86E5}" srcOrd="1" destOrd="0" presId="urn:microsoft.com/office/officeart/2005/8/layout/cycle7"/>
    <dgm:cxn modelId="{72132701-92BA-46E9-A1C0-8034E30825E1}" type="presParOf" srcId="{B82B7CA9-7582-4912-9166-64D17B4A86E5}" destId="{486EDE1D-ABB4-4895-B291-59EAD508B7D0}" srcOrd="0" destOrd="0" presId="urn:microsoft.com/office/officeart/2005/8/layout/cycle7"/>
    <dgm:cxn modelId="{6C0C8F2B-7FBC-4866-82DE-B6FF08E1CCC8}" type="presParOf" srcId="{9A37923D-AB87-411D-82DE-204A337347B1}" destId="{50D5E764-98EC-4830-8AE3-94BCB3ABBC4F}" srcOrd="2" destOrd="0" presId="urn:microsoft.com/office/officeart/2005/8/layout/cycle7"/>
    <dgm:cxn modelId="{5F57E4CC-8C7B-498E-A991-7625A188F69C}" type="presParOf" srcId="{9A37923D-AB87-411D-82DE-204A337347B1}" destId="{E10AB7AF-A0B0-479A-8E81-11990441F1C5}" srcOrd="3" destOrd="0" presId="urn:microsoft.com/office/officeart/2005/8/layout/cycle7"/>
    <dgm:cxn modelId="{2F6ECC9F-BF65-423C-9DF6-853AB69B289B}" type="presParOf" srcId="{E10AB7AF-A0B0-479A-8E81-11990441F1C5}" destId="{6CC9D28E-0966-433C-89CA-B0B696E5FE7A}" srcOrd="0" destOrd="0" presId="urn:microsoft.com/office/officeart/2005/8/layout/cycle7"/>
    <dgm:cxn modelId="{589775DF-7717-4A39-9A99-733DADCD97A1}" type="presParOf" srcId="{9A37923D-AB87-411D-82DE-204A337347B1}" destId="{9CEC5963-317B-4859-B6EE-17EB06963242}" srcOrd="4" destOrd="0" presId="urn:microsoft.com/office/officeart/2005/8/layout/cycle7"/>
    <dgm:cxn modelId="{F3ED7AA5-E595-4558-BBA9-EED58932E7C1}" type="presParOf" srcId="{9A37923D-AB87-411D-82DE-204A337347B1}" destId="{9CF3E56E-9F83-4CB3-BB70-7A228C2D9B31}" srcOrd="5" destOrd="0" presId="urn:microsoft.com/office/officeart/2005/8/layout/cycle7"/>
    <dgm:cxn modelId="{7CF2EE21-D6E5-477F-B0AA-C0419110F7CB}" type="presParOf" srcId="{9CF3E56E-9F83-4CB3-BB70-7A228C2D9B31}" destId="{42E63658-6CB9-48B5-A2E4-E9E68EF4088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ADBECB-06D6-491A-B4FA-18D72334DD72}" type="doc">
      <dgm:prSet loTypeId="urn:microsoft.com/office/officeart/2005/8/layout/cycle7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F22D8CE-9478-439F-9148-B1292CFCEE42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Who Am I?</a:t>
          </a:r>
        </a:p>
        <a:p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875F0DA4-7218-449E-BB2E-9B7D5FF1DAAA}" type="parTrans" cxnId="{D2CF41C3-3095-42CE-BC87-69458CACFF21}">
      <dgm:prSet/>
      <dgm:spPr/>
      <dgm:t>
        <a:bodyPr/>
        <a:lstStyle/>
        <a:p>
          <a:endParaRPr lang="en-US"/>
        </a:p>
      </dgm:t>
    </dgm:pt>
    <dgm:pt modelId="{CB236AA8-5199-43AD-BC7E-4EF055EA3042}" type="sibTrans" cxnId="{D2CF41C3-3095-42CE-BC87-69458CACFF21}">
      <dgm:prSet/>
      <dgm:spPr/>
      <dgm:t>
        <a:bodyPr/>
        <a:lstStyle/>
        <a:p>
          <a:endParaRPr lang="en-US"/>
        </a:p>
      </dgm:t>
    </dgm:pt>
    <dgm:pt modelId="{992ADEF5-D855-4DF5-87EA-D7FD21E2498B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What is </a:t>
          </a:r>
          <a:r>
            <a:rPr lang="en-US" sz="3200" i="1" u="sng" dirty="0" smtClean="0">
              <a:latin typeface="Times New Roman" pitchFamily="18" charset="0"/>
              <a:cs typeface="Times New Roman" pitchFamily="18" charset="0"/>
            </a:rPr>
            <a:t>really</a:t>
          </a:r>
          <a:r>
            <a:rPr lang="en-US" sz="32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i="0" dirty="0" smtClean="0">
              <a:latin typeface="Times New Roman" pitchFamily="18" charset="0"/>
              <a:cs typeface="Times New Roman" pitchFamily="18" charset="0"/>
            </a:rPr>
            <a:t>important?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C97D8945-4FB6-4AF8-9E3D-D28EAC0663D5}" type="parTrans" cxnId="{91339C2B-EC35-45DD-9C4F-9829B041FD86}">
      <dgm:prSet/>
      <dgm:spPr/>
      <dgm:t>
        <a:bodyPr/>
        <a:lstStyle/>
        <a:p>
          <a:endParaRPr lang="en-US"/>
        </a:p>
      </dgm:t>
    </dgm:pt>
    <dgm:pt modelId="{7A541506-41DC-45EF-B4BF-86CF24C4CD6E}" type="sibTrans" cxnId="{91339C2B-EC35-45DD-9C4F-9829B041FD86}">
      <dgm:prSet/>
      <dgm:spPr/>
      <dgm:t>
        <a:bodyPr/>
        <a:lstStyle/>
        <a:p>
          <a:endParaRPr lang="en-US"/>
        </a:p>
      </dgm:t>
    </dgm:pt>
    <dgm:pt modelId="{2191C48B-3D6E-4A5E-8283-AE6EB0567B91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What are the authentic needs of my communities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3200" dirty="0" smtClean="0">
            <a:latin typeface="Times New Roman" pitchFamily="18" charset="0"/>
            <a:cs typeface="Times New Roman" pitchFamily="18" charset="0"/>
          </a:endParaRPr>
        </a:p>
      </dgm:t>
    </dgm:pt>
    <dgm:pt modelId="{6D691CAF-1FEF-47EB-BEF0-E3226C567704}" type="parTrans" cxnId="{BDA58D85-B15D-41CA-8CFA-DF930BA39C42}">
      <dgm:prSet/>
      <dgm:spPr/>
      <dgm:t>
        <a:bodyPr/>
        <a:lstStyle/>
        <a:p>
          <a:endParaRPr lang="en-US"/>
        </a:p>
      </dgm:t>
    </dgm:pt>
    <dgm:pt modelId="{6A78FB2C-0840-4368-A303-78BC3DCE1667}" type="sibTrans" cxnId="{BDA58D85-B15D-41CA-8CFA-DF930BA39C42}">
      <dgm:prSet/>
      <dgm:spPr/>
      <dgm:t>
        <a:bodyPr/>
        <a:lstStyle/>
        <a:p>
          <a:endParaRPr lang="en-US"/>
        </a:p>
      </dgm:t>
    </dgm:pt>
    <dgm:pt modelId="{9A37923D-AB87-411D-82DE-204A337347B1}" type="pres">
      <dgm:prSet presAssocID="{22ADBECB-06D6-491A-B4FA-18D72334DD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A451BE-3D46-4C06-8E60-B9F485666433}" type="pres">
      <dgm:prSet presAssocID="{FF22D8CE-9478-439F-9148-B1292CFCEE42}" presName="node" presStyleLbl="node1" presStyleIdx="0" presStyleCnt="3" custRadScaleRad="92987" custRadScaleInc="3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B7CA9-7582-4912-9166-64D17B4A86E5}" type="pres">
      <dgm:prSet presAssocID="{CB236AA8-5199-43AD-BC7E-4EF055EA3042}" presName="sibTrans" presStyleLbl="sibTrans2D1" presStyleIdx="0" presStyleCnt="3" custScaleX="177173" custScaleY="188558"/>
      <dgm:spPr/>
      <dgm:t>
        <a:bodyPr/>
        <a:lstStyle/>
        <a:p>
          <a:endParaRPr lang="en-US"/>
        </a:p>
      </dgm:t>
    </dgm:pt>
    <dgm:pt modelId="{486EDE1D-ABB4-4895-B291-59EAD508B7D0}" type="pres">
      <dgm:prSet presAssocID="{CB236AA8-5199-43AD-BC7E-4EF055EA304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0D5E764-98EC-4830-8AE3-94BCB3ABBC4F}" type="pres">
      <dgm:prSet presAssocID="{992ADEF5-D855-4DF5-87EA-D7FD21E2498B}" presName="node" presStyleLbl="node1" presStyleIdx="1" presStyleCnt="3" custRadScaleRad="107735" custRadScaleInc="-3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AB7AF-A0B0-479A-8E81-11990441F1C5}" type="pres">
      <dgm:prSet presAssocID="{7A541506-41DC-45EF-B4BF-86CF24C4CD6E}" presName="sibTrans" presStyleLbl="sibTrans2D1" presStyleIdx="1" presStyleCnt="3" custScaleX="105435" custScaleY="165630" custLinFactNeighborY="0"/>
      <dgm:spPr/>
      <dgm:t>
        <a:bodyPr/>
        <a:lstStyle/>
        <a:p>
          <a:endParaRPr lang="en-US"/>
        </a:p>
      </dgm:t>
    </dgm:pt>
    <dgm:pt modelId="{6CC9D28E-0966-433C-89CA-B0B696E5FE7A}" type="pres">
      <dgm:prSet presAssocID="{7A541506-41DC-45EF-B4BF-86CF24C4CD6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CEC5963-317B-4859-B6EE-17EB06963242}" type="pres">
      <dgm:prSet presAssocID="{2191C48B-3D6E-4A5E-8283-AE6EB0567B91}" presName="node" presStyleLbl="node1" presStyleIdx="2" presStyleCnt="3" custScaleX="132260" custScaleY="113167" custRadScaleRad="107208" custRadScaleInc="5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3E56E-9F83-4CB3-BB70-7A228C2D9B31}" type="pres">
      <dgm:prSet presAssocID="{6A78FB2C-0840-4368-A303-78BC3DCE1667}" presName="sibTrans" presStyleLbl="sibTrans2D1" presStyleIdx="2" presStyleCnt="3" custScaleX="172331" custScaleY="192546"/>
      <dgm:spPr/>
      <dgm:t>
        <a:bodyPr/>
        <a:lstStyle/>
        <a:p>
          <a:endParaRPr lang="en-US"/>
        </a:p>
      </dgm:t>
    </dgm:pt>
    <dgm:pt modelId="{42E63658-6CB9-48B5-A2E4-E9E68EF40885}" type="pres">
      <dgm:prSet presAssocID="{6A78FB2C-0840-4368-A303-78BC3DCE166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D9218D0-3403-40C8-9E59-882A01FF0E24}" type="presOf" srcId="{992ADEF5-D855-4DF5-87EA-D7FD21E2498B}" destId="{50D5E764-98EC-4830-8AE3-94BCB3ABBC4F}" srcOrd="0" destOrd="0" presId="urn:microsoft.com/office/officeart/2005/8/layout/cycle7"/>
    <dgm:cxn modelId="{4AC1AB68-C6F8-440D-ADE4-74F5479B1236}" type="presOf" srcId="{22ADBECB-06D6-491A-B4FA-18D72334DD72}" destId="{9A37923D-AB87-411D-82DE-204A337347B1}" srcOrd="0" destOrd="0" presId="urn:microsoft.com/office/officeart/2005/8/layout/cycle7"/>
    <dgm:cxn modelId="{2F7595FB-3D81-4250-8849-6E46EA0CCDA6}" type="presOf" srcId="{7A541506-41DC-45EF-B4BF-86CF24C4CD6E}" destId="{6CC9D28E-0966-433C-89CA-B0B696E5FE7A}" srcOrd="1" destOrd="0" presId="urn:microsoft.com/office/officeart/2005/8/layout/cycle7"/>
    <dgm:cxn modelId="{2E35AE9E-90B6-4802-A871-582F382E8909}" type="presOf" srcId="{FF22D8CE-9478-439F-9148-B1292CFCEE42}" destId="{23A451BE-3D46-4C06-8E60-B9F485666433}" srcOrd="0" destOrd="0" presId="urn:microsoft.com/office/officeart/2005/8/layout/cycle7"/>
    <dgm:cxn modelId="{91339C2B-EC35-45DD-9C4F-9829B041FD86}" srcId="{22ADBECB-06D6-491A-B4FA-18D72334DD72}" destId="{992ADEF5-D855-4DF5-87EA-D7FD21E2498B}" srcOrd="1" destOrd="0" parTransId="{C97D8945-4FB6-4AF8-9E3D-D28EAC0663D5}" sibTransId="{7A541506-41DC-45EF-B4BF-86CF24C4CD6E}"/>
    <dgm:cxn modelId="{D2CF41C3-3095-42CE-BC87-69458CACFF21}" srcId="{22ADBECB-06D6-491A-B4FA-18D72334DD72}" destId="{FF22D8CE-9478-439F-9148-B1292CFCEE42}" srcOrd="0" destOrd="0" parTransId="{875F0DA4-7218-449E-BB2E-9B7D5FF1DAAA}" sibTransId="{CB236AA8-5199-43AD-BC7E-4EF055EA3042}"/>
    <dgm:cxn modelId="{33C78523-0797-4C14-8F23-4C9D1BF0D8CA}" type="presOf" srcId="{6A78FB2C-0840-4368-A303-78BC3DCE1667}" destId="{42E63658-6CB9-48B5-A2E4-E9E68EF40885}" srcOrd="1" destOrd="0" presId="urn:microsoft.com/office/officeart/2005/8/layout/cycle7"/>
    <dgm:cxn modelId="{BA9BDFDB-4D0D-4FEC-989A-121A035CC33F}" type="presOf" srcId="{7A541506-41DC-45EF-B4BF-86CF24C4CD6E}" destId="{E10AB7AF-A0B0-479A-8E81-11990441F1C5}" srcOrd="0" destOrd="0" presId="urn:microsoft.com/office/officeart/2005/8/layout/cycle7"/>
    <dgm:cxn modelId="{BDA58D85-B15D-41CA-8CFA-DF930BA39C42}" srcId="{22ADBECB-06D6-491A-B4FA-18D72334DD72}" destId="{2191C48B-3D6E-4A5E-8283-AE6EB0567B91}" srcOrd="2" destOrd="0" parTransId="{6D691CAF-1FEF-47EB-BEF0-E3226C567704}" sibTransId="{6A78FB2C-0840-4368-A303-78BC3DCE1667}"/>
    <dgm:cxn modelId="{9FCF4221-C971-4560-B057-7190D95C152D}" type="presOf" srcId="{CB236AA8-5199-43AD-BC7E-4EF055EA3042}" destId="{B82B7CA9-7582-4912-9166-64D17B4A86E5}" srcOrd="0" destOrd="0" presId="urn:microsoft.com/office/officeart/2005/8/layout/cycle7"/>
    <dgm:cxn modelId="{CFDF5DA9-FAEA-49FA-8C6C-08A012F70403}" type="presOf" srcId="{CB236AA8-5199-43AD-BC7E-4EF055EA3042}" destId="{486EDE1D-ABB4-4895-B291-59EAD508B7D0}" srcOrd="1" destOrd="0" presId="urn:microsoft.com/office/officeart/2005/8/layout/cycle7"/>
    <dgm:cxn modelId="{9876A768-38E6-45C4-8CC2-BBAE6DA0AA42}" type="presOf" srcId="{2191C48B-3D6E-4A5E-8283-AE6EB0567B91}" destId="{9CEC5963-317B-4859-B6EE-17EB06963242}" srcOrd="0" destOrd="0" presId="urn:microsoft.com/office/officeart/2005/8/layout/cycle7"/>
    <dgm:cxn modelId="{83520399-1FB7-4DE5-95DE-2045926EEF33}" type="presOf" srcId="{6A78FB2C-0840-4368-A303-78BC3DCE1667}" destId="{9CF3E56E-9F83-4CB3-BB70-7A228C2D9B31}" srcOrd="0" destOrd="0" presId="urn:microsoft.com/office/officeart/2005/8/layout/cycle7"/>
    <dgm:cxn modelId="{1991D8D9-1FF7-45BC-9048-4158A04A63E8}" type="presParOf" srcId="{9A37923D-AB87-411D-82DE-204A337347B1}" destId="{23A451BE-3D46-4C06-8E60-B9F485666433}" srcOrd="0" destOrd="0" presId="urn:microsoft.com/office/officeart/2005/8/layout/cycle7"/>
    <dgm:cxn modelId="{02EA2611-927F-4CED-A9C1-868C6E7D2167}" type="presParOf" srcId="{9A37923D-AB87-411D-82DE-204A337347B1}" destId="{B82B7CA9-7582-4912-9166-64D17B4A86E5}" srcOrd="1" destOrd="0" presId="urn:microsoft.com/office/officeart/2005/8/layout/cycle7"/>
    <dgm:cxn modelId="{D486BB13-0539-413F-B1F0-9E11E9AE6BAC}" type="presParOf" srcId="{B82B7CA9-7582-4912-9166-64D17B4A86E5}" destId="{486EDE1D-ABB4-4895-B291-59EAD508B7D0}" srcOrd="0" destOrd="0" presId="urn:microsoft.com/office/officeart/2005/8/layout/cycle7"/>
    <dgm:cxn modelId="{89BF7BB9-E546-4494-A682-4882C2213CC5}" type="presParOf" srcId="{9A37923D-AB87-411D-82DE-204A337347B1}" destId="{50D5E764-98EC-4830-8AE3-94BCB3ABBC4F}" srcOrd="2" destOrd="0" presId="urn:microsoft.com/office/officeart/2005/8/layout/cycle7"/>
    <dgm:cxn modelId="{2E15FDE4-758D-4D98-94F4-5784C5B514F5}" type="presParOf" srcId="{9A37923D-AB87-411D-82DE-204A337347B1}" destId="{E10AB7AF-A0B0-479A-8E81-11990441F1C5}" srcOrd="3" destOrd="0" presId="urn:microsoft.com/office/officeart/2005/8/layout/cycle7"/>
    <dgm:cxn modelId="{4B0B7BE6-93F6-4662-8326-82BA17D8E6FF}" type="presParOf" srcId="{E10AB7AF-A0B0-479A-8E81-11990441F1C5}" destId="{6CC9D28E-0966-433C-89CA-B0B696E5FE7A}" srcOrd="0" destOrd="0" presId="urn:microsoft.com/office/officeart/2005/8/layout/cycle7"/>
    <dgm:cxn modelId="{B30BA894-48F0-431F-BAF4-F470457DB2B7}" type="presParOf" srcId="{9A37923D-AB87-411D-82DE-204A337347B1}" destId="{9CEC5963-317B-4859-B6EE-17EB06963242}" srcOrd="4" destOrd="0" presId="urn:microsoft.com/office/officeart/2005/8/layout/cycle7"/>
    <dgm:cxn modelId="{3DD40D69-106E-43DF-9F56-CEBEEDBDB2A0}" type="presParOf" srcId="{9A37923D-AB87-411D-82DE-204A337347B1}" destId="{9CF3E56E-9F83-4CB3-BB70-7A228C2D9B31}" srcOrd="5" destOrd="0" presId="urn:microsoft.com/office/officeart/2005/8/layout/cycle7"/>
    <dgm:cxn modelId="{800E1EA3-E74E-4C65-859E-683732AAFB9C}" type="presParOf" srcId="{9CF3E56E-9F83-4CB3-BB70-7A228C2D9B31}" destId="{42E63658-6CB9-48B5-A2E4-E9E68EF4088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451BE-3D46-4C06-8E60-B9F485666433}">
      <dsp:nvSpPr>
        <dsp:cNvPr id="0" name=""/>
        <dsp:cNvSpPr/>
      </dsp:nvSpPr>
      <dsp:spPr>
        <a:xfrm>
          <a:off x="3429002" y="152407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Who Am I?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(talents, skills, aspirations, values, beliefs, passions, relationships, etc.)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9002" y="152407"/>
        <a:ext cx="2960191" cy="1480095"/>
      </dsp:txXfrm>
    </dsp:sp>
    <dsp:sp modelId="{B82B7CA9-7582-4912-9166-64D17B4A86E5}">
      <dsp:nvSpPr>
        <dsp:cNvPr id="0" name=""/>
        <dsp:cNvSpPr/>
      </dsp:nvSpPr>
      <dsp:spPr>
        <a:xfrm rot="3439164">
          <a:off x="4820881" y="2423351"/>
          <a:ext cx="2767230" cy="9767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3439164">
        <a:off x="4820881" y="2423351"/>
        <a:ext cx="2767230" cy="976793"/>
      </dsp:txXfrm>
    </dsp:sp>
    <dsp:sp modelId="{50D5E764-98EC-4830-8AE3-94BCB3ABBC4F}">
      <dsp:nvSpPr>
        <dsp:cNvPr id="0" name=""/>
        <dsp:cNvSpPr/>
      </dsp:nvSpPr>
      <dsp:spPr>
        <a:xfrm>
          <a:off x="6019799" y="4190994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19799" y="4190994"/>
        <a:ext cx="2960191" cy="1480095"/>
      </dsp:txXfrm>
    </dsp:sp>
    <dsp:sp modelId="{E10AB7AF-A0B0-479A-8E81-11990441F1C5}">
      <dsp:nvSpPr>
        <dsp:cNvPr id="0" name=""/>
        <dsp:cNvSpPr/>
      </dsp:nvSpPr>
      <dsp:spPr>
        <a:xfrm rot="10835053">
          <a:off x="4220291" y="4476986"/>
          <a:ext cx="1646768" cy="85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10835053">
        <a:off x="4220291" y="4476986"/>
        <a:ext cx="1646768" cy="858018"/>
      </dsp:txXfrm>
    </dsp:sp>
    <dsp:sp modelId="{9CEC5963-317B-4859-B6EE-17EB06963242}">
      <dsp:nvSpPr>
        <dsp:cNvPr id="0" name=""/>
        <dsp:cNvSpPr/>
      </dsp:nvSpPr>
      <dsp:spPr>
        <a:xfrm>
          <a:off x="152401" y="4038591"/>
          <a:ext cx="3915149" cy="167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401" y="4038591"/>
        <a:ext cx="3915149" cy="1674979"/>
      </dsp:txXfrm>
    </dsp:sp>
    <dsp:sp modelId="{9CF3E56E-9F83-4CB3-BB70-7A228C2D9B31}">
      <dsp:nvSpPr>
        <dsp:cNvPr id="0" name=""/>
        <dsp:cNvSpPr/>
      </dsp:nvSpPr>
      <dsp:spPr>
        <a:xfrm rot="18305643">
          <a:off x="2197969" y="2336820"/>
          <a:ext cx="2691604" cy="99745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18305643">
        <a:off x="2197969" y="2336820"/>
        <a:ext cx="2691604" cy="9974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451BE-3D46-4C06-8E60-B9F485666433}">
      <dsp:nvSpPr>
        <dsp:cNvPr id="0" name=""/>
        <dsp:cNvSpPr/>
      </dsp:nvSpPr>
      <dsp:spPr>
        <a:xfrm>
          <a:off x="3429002" y="152407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9002" y="152407"/>
        <a:ext cx="2960191" cy="1480095"/>
      </dsp:txXfrm>
    </dsp:sp>
    <dsp:sp modelId="{B82B7CA9-7582-4912-9166-64D17B4A86E5}">
      <dsp:nvSpPr>
        <dsp:cNvPr id="0" name=""/>
        <dsp:cNvSpPr/>
      </dsp:nvSpPr>
      <dsp:spPr>
        <a:xfrm rot="3439164">
          <a:off x="4820881" y="2423351"/>
          <a:ext cx="2767230" cy="9767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3439164">
        <a:off x="4820881" y="2423351"/>
        <a:ext cx="2767230" cy="976793"/>
      </dsp:txXfrm>
    </dsp:sp>
    <dsp:sp modelId="{50D5E764-98EC-4830-8AE3-94BCB3ABBC4F}">
      <dsp:nvSpPr>
        <dsp:cNvPr id="0" name=""/>
        <dsp:cNvSpPr/>
      </dsp:nvSpPr>
      <dsp:spPr>
        <a:xfrm>
          <a:off x="6019799" y="4190994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19799" y="4190994"/>
        <a:ext cx="2960191" cy="1480095"/>
      </dsp:txXfrm>
    </dsp:sp>
    <dsp:sp modelId="{E10AB7AF-A0B0-479A-8E81-11990441F1C5}">
      <dsp:nvSpPr>
        <dsp:cNvPr id="0" name=""/>
        <dsp:cNvSpPr/>
      </dsp:nvSpPr>
      <dsp:spPr>
        <a:xfrm rot="10835053">
          <a:off x="4220291" y="4476986"/>
          <a:ext cx="1646768" cy="85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10835053">
        <a:off x="4220291" y="4476986"/>
        <a:ext cx="1646768" cy="858018"/>
      </dsp:txXfrm>
    </dsp:sp>
    <dsp:sp modelId="{9CEC5963-317B-4859-B6EE-17EB06963242}">
      <dsp:nvSpPr>
        <dsp:cNvPr id="0" name=""/>
        <dsp:cNvSpPr/>
      </dsp:nvSpPr>
      <dsp:spPr>
        <a:xfrm>
          <a:off x="152401" y="4038591"/>
          <a:ext cx="3915149" cy="167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What are the authentic needs of my communities?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401" y="4038591"/>
        <a:ext cx="3915149" cy="1674979"/>
      </dsp:txXfrm>
    </dsp:sp>
    <dsp:sp modelId="{9CF3E56E-9F83-4CB3-BB70-7A228C2D9B31}">
      <dsp:nvSpPr>
        <dsp:cNvPr id="0" name=""/>
        <dsp:cNvSpPr/>
      </dsp:nvSpPr>
      <dsp:spPr>
        <a:xfrm rot="18305643">
          <a:off x="2197969" y="2336820"/>
          <a:ext cx="2691604" cy="99745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18305643">
        <a:off x="2197969" y="2336820"/>
        <a:ext cx="2691604" cy="9974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451BE-3D46-4C06-8E60-B9F485666433}">
      <dsp:nvSpPr>
        <dsp:cNvPr id="0" name=""/>
        <dsp:cNvSpPr/>
      </dsp:nvSpPr>
      <dsp:spPr>
        <a:xfrm>
          <a:off x="3429002" y="152407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9002" y="152407"/>
        <a:ext cx="2960191" cy="1480095"/>
      </dsp:txXfrm>
    </dsp:sp>
    <dsp:sp modelId="{B82B7CA9-7582-4912-9166-64D17B4A86E5}">
      <dsp:nvSpPr>
        <dsp:cNvPr id="0" name=""/>
        <dsp:cNvSpPr/>
      </dsp:nvSpPr>
      <dsp:spPr>
        <a:xfrm rot="3439164">
          <a:off x="4820881" y="2423351"/>
          <a:ext cx="2767230" cy="9767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3439164">
        <a:off x="4820881" y="2423351"/>
        <a:ext cx="2767230" cy="976793"/>
      </dsp:txXfrm>
    </dsp:sp>
    <dsp:sp modelId="{50D5E764-98EC-4830-8AE3-94BCB3ABBC4F}">
      <dsp:nvSpPr>
        <dsp:cNvPr id="0" name=""/>
        <dsp:cNvSpPr/>
      </dsp:nvSpPr>
      <dsp:spPr>
        <a:xfrm>
          <a:off x="6019799" y="4190994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What is </a:t>
          </a:r>
          <a:r>
            <a:rPr lang="en-US" sz="3200" i="1" u="sng" kern="1200" dirty="0" smtClean="0">
              <a:latin typeface="Times New Roman" pitchFamily="18" charset="0"/>
              <a:cs typeface="Times New Roman" pitchFamily="18" charset="0"/>
            </a:rPr>
            <a:t>really</a:t>
          </a:r>
          <a:r>
            <a:rPr lang="en-US" sz="32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i="0" kern="1200" dirty="0" smtClean="0">
              <a:latin typeface="Times New Roman" pitchFamily="18" charset="0"/>
              <a:cs typeface="Times New Roman" pitchFamily="18" charset="0"/>
            </a:rPr>
            <a:t>important?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19799" y="4190994"/>
        <a:ext cx="2960191" cy="1480095"/>
      </dsp:txXfrm>
    </dsp:sp>
    <dsp:sp modelId="{E10AB7AF-A0B0-479A-8E81-11990441F1C5}">
      <dsp:nvSpPr>
        <dsp:cNvPr id="0" name=""/>
        <dsp:cNvSpPr/>
      </dsp:nvSpPr>
      <dsp:spPr>
        <a:xfrm rot="10835053">
          <a:off x="4220291" y="4476986"/>
          <a:ext cx="1646768" cy="85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10835053">
        <a:off x="4220291" y="4476986"/>
        <a:ext cx="1646768" cy="858018"/>
      </dsp:txXfrm>
    </dsp:sp>
    <dsp:sp modelId="{9CEC5963-317B-4859-B6EE-17EB06963242}">
      <dsp:nvSpPr>
        <dsp:cNvPr id="0" name=""/>
        <dsp:cNvSpPr/>
      </dsp:nvSpPr>
      <dsp:spPr>
        <a:xfrm>
          <a:off x="152401" y="4038591"/>
          <a:ext cx="3915149" cy="167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401" y="4038591"/>
        <a:ext cx="3915149" cy="1674979"/>
      </dsp:txXfrm>
    </dsp:sp>
    <dsp:sp modelId="{9CF3E56E-9F83-4CB3-BB70-7A228C2D9B31}">
      <dsp:nvSpPr>
        <dsp:cNvPr id="0" name=""/>
        <dsp:cNvSpPr/>
      </dsp:nvSpPr>
      <dsp:spPr>
        <a:xfrm rot="18305643">
          <a:off x="2197969" y="2336820"/>
          <a:ext cx="2691604" cy="99745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18305643">
        <a:off x="2197969" y="2336820"/>
        <a:ext cx="2691604" cy="99745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451BE-3D46-4C06-8E60-B9F485666433}">
      <dsp:nvSpPr>
        <dsp:cNvPr id="0" name=""/>
        <dsp:cNvSpPr/>
      </dsp:nvSpPr>
      <dsp:spPr>
        <a:xfrm>
          <a:off x="3429002" y="152407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Who Am I?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9002" y="152407"/>
        <a:ext cx="2960191" cy="1480095"/>
      </dsp:txXfrm>
    </dsp:sp>
    <dsp:sp modelId="{B82B7CA9-7582-4912-9166-64D17B4A86E5}">
      <dsp:nvSpPr>
        <dsp:cNvPr id="0" name=""/>
        <dsp:cNvSpPr/>
      </dsp:nvSpPr>
      <dsp:spPr>
        <a:xfrm rot="3439164">
          <a:off x="4820881" y="2423351"/>
          <a:ext cx="2767230" cy="9767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3439164">
        <a:off x="4820881" y="2423351"/>
        <a:ext cx="2767230" cy="976793"/>
      </dsp:txXfrm>
    </dsp:sp>
    <dsp:sp modelId="{50D5E764-98EC-4830-8AE3-94BCB3ABBC4F}">
      <dsp:nvSpPr>
        <dsp:cNvPr id="0" name=""/>
        <dsp:cNvSpPr/>
      </dsp:nvSpPr>
      <dsp:spPr>
        <a:xfrm>
          <a:off x="6019799" y="4190994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What is </a:t>
          </a:r>
          <a:r>
            <a:rPr lang="en-US" sz="3200" i="1" u="sng" kern="1200" dirty="0" smtClean="0">
              <a:latin typeface="Times New Roman" pitchFamily="18" charset="0"/>
              <a:cs typeface="Times New Roman" pitchFamily="18" charset="0"/>
            </a:rPr>
            <a:t>really</a:t>
          </a:r>
          <a:r>
            <a:rPr lang="en-US" sz="32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i="0" kern="1200" dirty="0" smtClean="0">
              <a:latin typeface="Times New Roman" pitchFamily="18" charset="0"/>
              <a:cs typeface="Times New Roman" pitchFamily="18" charset="0"/>
            </a:rPr>
            <a:t>important?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19799" y="4190994"/>
        <a:ext cx="2960191" cy="1480095"/>
      </dsp:txXfrm>
    </dsp:sp>
    <dsp:sp modelId="{E10AB7AF-A0B0-479A-8E81-11990441F1C5}">
      <dsp:nvSpPr>
        <dsp:cNvPr id="0" name=""/>
        <dsp:cNvSpPr/>
      </dsp:nvSpPr>
      <dsp:spPr>
        <a:xfrm rot="10835053">
          <a:off x="4220291" y="4476986"/>
          <a:ext cx="1646768" cy="85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10835053">
        <a:off x="4220291" y="4476986"/>
        <a:ext cx="1646768" cy="858018"/>
      </dsp:txXfrm>
    </dsp:sp>
    <dsp:sp modelId="{9CEC5963-317B-4859-B6EE-17EB06963242}">
      <dsp:nvSpPr>
        <dsp:cNvPr id="0" name=""/>
        <dsp:cNvSpPr/>
      </dsp:nvSpPr>
      <dsp:spPr>
        <a:xfrm>
          <a:off x="152401" y="4038591"/>
          <a:ext cx="3915149" cy="167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What are the authentic needs of my communities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3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52401" y="4038591"/>
        <a:ext cx="3915149" cy="1674979"/>
      </dsp:txXfrm>
    </dsp:sp>
    <dsp:sp modelId="{9CF3E56E-9F83-4CB3-BB70-7A228C2D9B31}">
      <dsp:nvSpPr>
        <dsp:cNvPr id="0" name=""/>
        <dsp:cNvSpPr/>
      </dsp:nvSpPr>
      <dsp:spPr>
        <a:xfrm rot="18305643">
          <a:off x="2197969" y="2336820"/>
          <a:ext cx="2691604" cy="99745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18305643">
        <a:off x="2197969" y="2336820"/>
        <a:ext cx="2691604" cy="99745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451BE-3D46-4C06-8E60-B9F485666433}">
      <dsp:nvSpPr>
        <dsp:cNvPr id="0" name=""/>
        <dsp:cNvSpPr/>
      </dsp:nvSpPr>
      <dsp:spPr>
        <a:xfrm>
          <a:off x="3429002" y="152407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Who Am I?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9002" y="152407"/>
        <a:ext cx="2960191" cy="1480095"/>
      </dsp:txXfrm>
    </dsp:sp>
    <dsp:sp modelId="{B82B7CA9-7582-4912-9166-64D17B4A86E5}">
      <dsp:nvSpPr>
        <dsp:cNvPr id="0" name=""/>
        <dsp:cNvSpPr/>
      </dsp:nvSpPr>
      <dsp:spPr>
        <a:xfrm rot="3439164">
          <a:off x="4820881" y="2423351"/>
          <a:ext cx="2767230" cy="9767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3439164">
        <a:off x="4820881" y="2423351"/>
        <a:ext cx="2767230" cy="976793"/>
      </dsp:txXfrm>
    </dsp:sp>
    <dsp:sp modelId="{50D5E764-98EC-4830-8AE3-94BCB3ABBC4F}">
      <dsp:nvSpPr>
        <dsp:cNvPr id="0" name=""/>
        <dsp:cNvSpPr/>
      </dsp:nvSpPr>
      <dsp:spPr>
        <a:xfrm>
          <a:off x="6019799" y="4190994"/>
          <a:ext cx="2960191" cy="148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What is </a:t>
          </a:r>
          <a:r>
            <a:rPr lang="en-US" sz="3200" i="1" u="sng" kern="1200" dirty="0" smtClean="0">
              <a:latin typeface="Times New Roman" pitchFamily="18" charset="0"/>
              <a:cs typeface="Times New Roman" pitchFamily="18" charset="0"/>
            </a:rPr>
            <a:t>really</a:t>
          </a:r>
          <a:r>
            <a:rPr lang="en-US" sz="32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i="0" kern="1200" dirty="0" smtClean="0">
              <a:latin typeface="Times New Roman" pitchFamily="18" charset="0"/>
              <a:cs typeface="Times New Roman" pitchFamily="18" charset="0"/>
            </a:rPr>
            <a:t>important?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19799" y="4190994"/>
        <a:ext cx="2960191" cy="1480095"/>
      </dsp:txXfrm>
    </dsp:sp>
    <dsp:sp modelId="{E10AB7AF-A0B0-479A-8E81-11990441F1C5}">
      <dsp:nvSpPr>
        <dsp:cNvPr id="0" name=""/>
        <dsp:cNvSpPr/>
      </dsp:nvSpPr>
      <dsp:spPr>
        <a:xfrm rot="10835053">
          <a:off x="4220291" y="4476986"/>
          <a:ext cx="1646768" cy="85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10835053">
        <a:off x="4220291" y="4476986"/>
        <a:ext cx="1646768" cy="858018"/>
      </dsp:txXfrm>
    </dsp:sp>
    <dsp:sp modelId="{9CEC5963-317B-4859-B6EE-17EB06963242}">
      <dsp:nvSpPr>
        <dsp:cNvPr id="0" name=""/>
        <dsp:cNvSpPr/>
      </dsp:nvSpPr>
      <dsp:spPr>
        <a:xfrm>
          <a:off x="152401" y="4038591"/>
          <a:ext cx="3915149" cy="167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What are the authentic needs of my communities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3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52401" y="4038591"/>
        <a:ext cx="3915149" cy="1674979"/>
      </dsp:txXfrm>
    </dsp:sp>
    <dsp:sp modelId="{9CF3E56E-9F83-4CB3-BB70-7A228C2D9B31}">
      <dsp:nvSpPr>
        <dsp:cNvPr id="0" name=""/>
        <dsp:cNvSpPr/>
      </dsp:nvSpPr>
      <dsp:spPr>
        <a:xfrm rot="18305643">
          <a:off x="2197969" y="2336820"/>
          <a:ext cx="2691604" cy="99745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18305643">
        <a:off x="2197969" y="2336820"/>
        <a:ext cx="2691604" cy="997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DAE47F-19E4-4A07-BE1B-7605AA24FEB4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A5A134-1F9D-4B11-8C77-8673EF116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97B18F-95CA-4847-A300-2B6388B4AC7B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26875E-1925-49DE-9CC7-EA87EC691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1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12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13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14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15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16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2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3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4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5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6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7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10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107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7C0DC-A7DF-1F47-8784-3FE5B6396EFF}" type="slidenum">
              <a:rPr lang="en-US" smtClean="0">
                <a:latin typeface="Arial" pitchFamily="-107" charset="0"/>
              </a:rPr>
              <a:pPr/>
              <a:t>11</a:t>
            </a:fld>
            <a:endParaRPr lang="en-US" smtClean="0">
              <a:latin typeface="Arial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7657A-68F0-4627-B1AF-0D87C19F2369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B4776-2105-4B76-840A-08F740725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rst_impressions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-10000"/>
          </a:blip>
          <a:stretch>
            <a:fillRect/>
          </a:stretch>
        </p:blipFill>
        <p:spPr>
          <a:xfrm>
            <a:off x="304800" y="152400"/>
            <a:ext cx="8686800" cy="541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8800" i="1" dirty="0" err="1" smtClean="0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lifeStories</a:t>
            </a:r>
            <a:endParaRPr lang="en-US" sz="8800" i="1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endParaRPr lang="en-US" sz="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3"/>
            <a:endParaRPr lang="en-US" sz="2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1">
              <a:spcBef>
                <a:spcPct val="20000"/>
              </a:spcBef>
            </a:pPr>
            <a:endParaRPr lang="en-US" sz="28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>
              <a:spcBef>
                <a:spcPct val="20000"/>
              </a:spcBef>
              <a:buFont typeface="Arial" pitchFamily="-107" charset="0"/>
              <a:buChar char="•"/>
            </a:pPr>
            <a:endParaRPr lang="en-US" sz="32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60198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A Wilder-influenced Reflective Model of Vocation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(Jon Leiseth, Vocation Associate, Concordia College, Moorhead, MN) </a:t>
            </a:r>
          </a:p>
          <a:p>
            <a:pPr lvl="2"/>
            <a:endParaRPr lang="en-US" sz="13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endParaRPr lang="en-US" sz="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3"/>
            <a:endParaRPr lang="en-US" sz="2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1">
              <a:spcBef>
                <a:spcPct val="20000"/>
              </a:spcBef>
            </a:pPr>
            <a:endParaRPr lang="en-US" sz="28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>
              <a:spcBef>
                <a:spcPct val="20000"/>
              </a:spcBef>
              <a:buFont typeface="Arial" pitchFamily="-107" charset="0"/>
              <a:buChar char="•"/>
            </a:pPr>
            <a:endParaRPr lang="en-US" sz="32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60198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A Wilder-influenced Reflective Model of Vocation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(Jon Leiseth, Vocation Associate, Concordia College, Moorhead, MN) </a:t>
            </a:r>
          </a:p>
          <a:p>
            <a:pPr lvl="2"/>
            <a:endParaRPr lang="en-US" sz="13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endParaRPr lang="en-US" sz="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3"/>
            <a:endParaRPr lang="en-US" sz="2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1">
              <a:spcBef>
                <a:spcPct val="20000"/>
              </a:spcBef>
            </a:pPr>
            <a:endParaRPr lang="en-US" sz="28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>
              <a:spcBef>
                <a:spcPct val="20000"/>
              </a:spcBef>
              <a:buFont typeface="Arial" pitchFamily="-107" charset="0"/>
              <a:buChar char="•"/>
            </a:pPr>
            <a:endParaRPr lang="en-US" sz="32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60198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A Wilder-influenced Reflective Model of Vocation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(Jon Leiseth, Vocation Associate, Concordia College, Moorhead, MN) </a:t>
            </a:r>
          </a:p>
          <a:p>
            <a:pPr lvl="2"/>
            <a:endParaRPr lang="en-US" sz="13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endParaRPr lang="en-US" sz="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3"/>
            <a:endParaRPr lang="en-US" sz="2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1">
              <a:spcBef>
                <a:spcPct val="20000"/>
              </a:spcBef>
            </a:pPr>
            <a:endParaRPr lang="en-US" sz="28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>
              <a:spcBef>
                <a:spcPct val="20000"/>
              </a:spcBef>
              <a:buFont typeface="Arial" pitchFamily="-107" charset="0"/>
              <a:buChar char="•"/>
            </a:pPr>
            <a:endParaRPr lang="en-US" sz="32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60198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A Wilder-influenced Reflective Model of Vocation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(Jon Leiseth, Vocation Associate, Concordia College, Moorhead, MN) </a:t>
            </a:r>
          </a:p>
          <a:p>
            <a:pPr lvl="2"/>
            <a:endParaRPr lang="en-US" sz="13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endParaRPr lang="en-US" sz="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3"/>
            <a:endParaRPr lang="en-US" sz="2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1">
              <a:spcBef>
                <a:spcPct val="20000"/>
              </a:spcBef>
            </a:pPr>
            <a:endParaRPr lang="en-US" sz="28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>
              <a:spcBef>
                <a:spcPct val="20000"/>
              </a:spcBef>
              <a:buFont typeface="Arial" pitchFamily="-107" charset="0"/>
              <a:buChar char="•"/>
            </a:pPr>
            <a:endParaRPr lang="en-US" sz="32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60198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A Wilder-influenced Reflective Model of Vocation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(Jon Leiseth, Vocation Associate, Concordia College, Moorhead, MN) </a:t>
            </a:r>
          </a:p>
          <a:p>
            <a:pPr lvl="2"/>
            <a:endParaRPr lang="en-US" sz="13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endParaRPr lang="en-US" sz="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3"/>
            <a:endParaRPr lang="en-US" sz="2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1">
              <a:spcBef>
                <a:spcPct val="20000"/>
              </a:spcBef>
            </a:pPr>
            <a:endParaRPr lang="en-US" sz="28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>
              <a:spcBef>
                <a:spcPct val="20000"/>
              </a:spcBef>
              <a:buFont typeface="Arial" pitchFamily="-107" charset="0"/>
              <a:buChar char="•"/>
            </a:pPr>
            <a:endParaRPr lang="en-US" sz="32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2304871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How do I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reflect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discern?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(how/when these things relate to one another--VOCATION!)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life</a:t>
            </a:r>
            <a:r>
              <a:rPr lang="en-US" b="1" dirty="0" err="1" smtClean="0"/>
              <a:t>Story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The sense of the whole of a life in terms of its trajectory, its </a:t>
            </a:r>
            <a:r>
              <a:rPr lang="en-US" sz="1400" dirty="0" smtClean="0"/>
              <a:t>meaning, its core/heart…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52400" y="3249168"/>
            <a:ext cx="8839200" cy="4846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033974">
            <a:off x="-629056" y="1525658"/>
            <a:ext cx="103092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C00000"/>
                </a:solidFill>
              </a:rPr>
              <a:t>Reflect with </a:t>
            </a:r>
            <a:r>
              <a:rPr lang="en-US" sz="5400" b="1" u="sng" dirty="0" smtClean="0">
                <a:solidFill>
                  <a:srgbClr val="C00000"/>
                </a:solidFill>
              </a:rPr>
              <a:t>the group:</a:t>
            </a:r>
            <a:endParaRPr lang="en-US" sz="5400" b="1" u="sng" dirty="0" smtClean="0">
              <a:solidFill>
                <a:srgbClr val="C00000"/>
              </a:solidFill>
            </a:endParaRPr>
          </a:p>
          <a:p>
            <a:pPr algn="ctr"/>
            <a:r>
              <a:rPr lang="en-US" sz="5400" b="1" u="sng" dirty="0" smtClean="0">
                <a:solidFill>
                  <a:srgbClr val="C00000"/>
                </a:solidFill>
              </a:rPr>
              <a:t>What does your </a:t>
            </a:r>
            <a:r>
              <a:rPr lang="en-US" sz="5400" b="1" u="sng" dirty="0" err="1" smtClean="0">
                <a:solidFill>
                  <a:srgbClr val="C00000"/>
                </a:solidFill>
              </a:rPr>
              <a:t>lifeStory</a:t>
            </a:r>
            <a:r>
              <a:rPr lang="en-US" sz="5400" b="1" u="sng" dirty="0" smtClean="0">
                <a:solidFill>
                  <a:srgbClr val="C00000"/>
                </a:solidFill>
              </a:rPr>
              <a:t> reveal</a:t>
            </a:r>
          </a:p>
          <a:p>
            <a:pPr algn="ctr"/>
            <a:r>
              <a:rPr lang="en-US" sz="5400" b="1" u="sng" dirty="0" smtClean="0">
                <a:solidFill>
                  <a:srgbClr val="C00000"/>
                </a:solidFill>
              </a:rPr>
              <a:t>a</a:t>
            </a:r>
            <a:r>
              <a:rPr lang="en-US" sz="5400" b="1" u="sng" dirty="0" smtClean="0">
                <a:solidFill>
                  <a:srgbClr val="C00000"/>
                </a:solidFill>
              </a:rPr>
              <a:t>bout you, your communities</a:t>
            </a:r>
          </a:p>
          <a:p>
            <a:pPr algn="ctr"/>
            <a:r>
              <a:rPr lang="en-US" sz="5400" b="1" u="sng" dirty="0" smtClean="0">
                <a:solidFill>
                  <a:srgbClr val="C00000"/>
                </a:solidFill>
              </a:rPr>
              <a:t>o</a:t>
            </a:r>
            <a:r>
              <a:rPr lang="en-US" sz="5400" b="1" u="sng" dirty="0" smtClean="0">
                <a:solidFill>
                  <a:srgbClr val="C00000"/>
                </a:solidFill>
              </a:rPr>
              <a:t>r what you see as </a:t>
            </a:r>
            <a:r>
              <a:rPr lang="en-US" sz="5400" b="1" i="1" u="sng" dirty="0" smtClean="0">
                <a:solidFill>
                  <a:srgbClr val="C00000"/>
                </a:solidFill>
              </a:rPr>
              <a:t>really</a:t>
            </a:r>
          </a:p>
          <a:p>
            <a:pPr algn="ctr"/>
            <a:r>
              <a:rPr lang="en-US" sz="5400" b="1" u="sng" dirty="0" smtClean="0">
                <a:solidFill>
                  <a:srgbClr val="C00000"/>
                </a:solidFill>
              </a:rPr>
              <a:t>important</a:t>
            </a:r>
            <a:r>
              <a:rPr lang="en-US" sz="5400" b="1" u="sng" dirty="0" smtClean="0">
                <a:solidFill>
                  <a:srgbClr val="C00000"/>
                </a:solidFill>
              </a:rPr>
              <a:t>?</a:t>
            </a:r>
            <a:endParaRPr lang="en-US" sz="5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rst_impressions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-10000"/>
          </a:blip>
          <a:stretch>
            <a:fillRect/>
          </a:stretch>
        </p:blipFill>
        <p:spPr>
          <a:xfrm>
            <a:off x="304800" y="152400"/>
            <a:ext cx="8686800" cy="541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8800" i="1" dirty="0" err="1" smtClean="0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lifeStories</a:t>
            </a:r>
            <a:endParaRPr lang="en-US" sz="8800" i="1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endParaRPr lang="en-US" sz="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3"/>
            <a:endParaRPr lang="en-US" sz="2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1">
              <a:spcBef>
                <a:spcPct val="20000"/>
              </a:spcBef>
            </a:pPr>
            <a:endParaRPr lang="en-US" sz="28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>
              <a:spcBef>
                <a:spcPct val="20000"/>
              </a:spcBef>
              <a:buFont typeface="Arial" pitchFamily="-107" charset="0"/>
              <a:buChar char="•"/>
            </a:pPr>
            <a:endParaRPr lang="en-US" sz="32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life</a:t>
            </a:r>
            <a:r>
              <a:rPr lang="en-US" b="1" dirty="0" err="1" smtClean="0"/>
              <a:t>Stories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A </a:t>
            </a:r>
            <a:r>
              <a:rPr lang="en-US" sz="1400" dirty="0" err="1" smtClean="0"/>
              <a:t>life</a:t>
            </a:r>
            <a:r>
              <a:rPr lang="en-US" sz="1400" b="1" dirty="0" err="1" smtClean="0"/>
              <a:t>Story</a:t>
            </a:r>
            <a:r>
              <a:rPr lang="en-US" sz="1400" dirty="0" smtClean="0"/>
              <a:t> is a big-deal experience that </a:t>
            </a:r>
            <a:r>
              <a:rPr lang="en-US" sz="1400" dirty="0" err="1" smtClean="0"/>
              <a:t>reveslas</a:t>
            </a:r>
            <a:r>
              <a:rPr lang="en-US" sz="1400" dirty="0" smtClean="0"/>
              <a:t>, changes or affirms your understanding of you,</a:t>
            </a:r>
            <a:br>
              <a:rPr lang="en-US" sz="1400" dirty="0" smtClean="0"/>
            </a:br>
            <a:r>
              <a:rPr lang="en-US" sz="1400" dirty="0" smtClean="0"/>
              <a:t>your connections to the world around you and…LIFE!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52400" y="3200400"/>
            <a:ext cx="8839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life</a:t>
            </a:r>
            <a:r>
              <a:rPr lang="en-US" b="1" dirty="0" err="1" smtClean="0"/>
              <a:t>Stories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A </a:t>
            </a:r>
            <a:r>
              <a:rPr lang="en-US" sz="1400" dirty="0" err="1" smtClean="0"/>
              <a:t>life</a:t>
            </a:r>
            <a:r>
              <a:rPr lang="en-US" sz="1400" b="1" dirty="0" err="1" smtClean="0"/>
              <a:t>Story</a:t>
            </a:r>
            <a:r>
              <a:rPr lang="en-US" sz="1400" dirty="0" smtClean="0"/>
              <a:t> is a big-deal experience that reveals, changes or affirms your understanding of you,</a:t>
            </a:r>
            <a:br>
              <a:rPr lang="en-US" sz="1400" dirty="0" smtClean="0"/>
            </a:br>
            <a:r>
              <a:rPr lang="en-US" sz="1400" dirty="0" smtClean="0"/>
              <a:t>your connections to the world around you and…LIFE!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52400" y="3200400"/>
            <a:ext cx="883920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033974">
            <a:off x="-901739" y="2635497"/>
            <a:ext cx="103092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u="sng" dirty="0" smtClean="0">
                <a:solidFill>
                  <a:srgbClr val="C00000"/>
                </a:solidFill>
              </a:rPr>
              <a:t>Title at least 5 of your </a:t>
            </a:r>
            <a:r>
              <a:rPr lang="en-US" sz="5400" b="1" u="sng" dirty="0" err="1" smtClean="0">
                <a:solidFill>
                  <a:srgbClr val="C00000"/>
                </a:solidFill>
              </a:rPr>
              <a:t>lifeStories</a:t>
            </a:r>
            <a:r>
              <a:rPr lang="en-US" sz="5400" b="1" u="sng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5400" b="1" dirty="0" smtClean="0">
                <a:solidFill>
                  <a:srgbClr val="C00000"/>
                </a:solidFill>
              </a:rPr>
              <a:t>  </a:t>
            </a:r>
            <a:r>
              <a:rPr lang="en-US" sz="5400" b="1" u="sng" dirty="0" smtClean="0">
                <a:solidFill>
                  <a:srgbClr val="C00000"/>
                </a:solidFill>
              </a:rPr>
              <a:t>and place them on your timeline. </a:t>
            </a:r>
            <a:endParaRPr lang="en-US" sz="5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SC_8468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40000" contrast="-20000"/>
          </a:blip>
          <a:stretch>
            <a:fillRect/>
          </a:stretch>
        </p:blipFill>
        <p:spPr>
          <a:xfrm>
            <a:off x="457200" y="152400"/>
            <a:ext cx="8260433" cy="5486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4648200"/>
          </a:xfrm>
        </p:spPr>
        <p:txBody>
          <a:bodyPr>
            <a:normAutofit fontScale="90000"/>
          </a:bodyPr>
          <a:lstStyle/>
          <a:p>
            <a:pPr marL="457200" indent="-457200" algn="l"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1. Get together with a partner.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One person tells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lifeStory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The listener…listens.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Trade roles.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667000" y="58674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sz="3200" i="1" dirty="0" smtClean="0">
                <a:solidFill>
                  <a:schemeClr val="bg1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Discerning Talent and Skill  </a:t>
            </a:r>
          </a:p>
          <a:p>
            <a:pPr lvl="2"/>
            <a:endParaRPr lang="en-US" sz="13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endParaRPr lang="en-US" sz="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3"/>
            <a:endParaRPr lang="en-US" sz="2800" dirty="0" smtClean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 lvl="1">
              <a:spcBef>
                <a:spcPct val="20000"/>
              </a:spcBef>
            </a:pPr>
            <a:endParaRPr lang="en-US" sz="28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  <a:p>
            <a:pPr>
              <a:spcBef>
                <a:spcPct val="20000"/>
              </a:spcBef>
              <a:buFont typeface="Arial" pitchFamily="-107" charset="0"/>
              <a:buChar char="•"/>
            </a:pPr>
            <a:endParaRPr lang="en-US" sz="3200" dirty="0">
              <a:latin typeface="Times New Roman" pitchFamily="-107" charset="0"/>
              <a:ea typeface="Times New Roman" pitchFamily="-107" charset="0"/>
              <a:cs typeface="Times New Roman" pitchFamily="-107" charset="0"/>
            </a:endParaRPr>
          </a:p>
        </p:txBody>
      </p:sp>
      <p:pic>
        <p:nvPicPr>
          <p:cNvPr id="8" name="Picture 7" descr="DSC_8468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40000" contrast="-30000"/>
          </a:blip>
          <a:stretch>
            <a:fillRect/>
          </a:stretch>
        </p:blipFill>
        <p:spPr>
          <a:xfrm>
            <a:off x="457200" y="152400"/>
            <a:ext cx="8260433" cy="5486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sz="6700" dirty="0" err="1" smtClean="0"/>
              <a:t>life</a:t>
            </a:r>
            <a:r>
              <a:rPr lang="en-US" sz="6700" b="1" u="sng" dirty="0" err="1" smtClean="0"/>
              <a:t>Story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big picture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smtClean="0"/>
              <a:t>or…</a:t>
            </a:r>
            <a:r>
              <a:rPr lang="en-US" sz="1800" dirty="0" err="1" smtClean="0"/>
              <a:t>lifeStory</a:t>
            </a:r>
            <a:r>
              <a:rPr lang="en-US" sz="1800" dirty="0" smtClean="0"/>
              <a:t> </a:t>
            </a:r>
            <a:r>
              <a:rPr lang="en-US" sz="1800" dirty="0" smtClean="0"/>
              <a:t>has to do with </a:t>
            </a:r>
            <a:r>
              <a:rPr lang="en-US" sz="1800" dirty="0" smtClean="0"/>
              <a:t>your whole life, </a:t>
            </a:r>
            <a:r>
              <a:rPr lang="en-US" sz="1800" dirty="0" smtClean="0"/>
              <a:t>too!)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life</a:t>
            </a:r>
            <a:r>
              <a:rPr lang="en-US" b="1" dirty="0" err="1" smtClean="0"/>
              <a:t>Story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The sense of the whole of a life in terms of its trajectory, its </a:t>
            </a:r>
            <a:r>
              <a:rPr lang="en-US" sz="1400" dirty="0" smtClean="0"/>
              <a:t>meaning, its core/heart…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52400" y="3200400"/>
            <a:ext cx="8839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life</a:t>
            </a:r>
            <a:r>
              <a:rPr lang="en-US" b="1" dirty="0" err="1" smtClean="0"/>
              <a:t>Story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The sense of the whole of a life in terms of its trajectory, its </a:t>
            </a:r>
            <a:r>
              <a:rPr lang="en-US" sz="1400" dirty="0" smtClean="0"/>
              <a:t>meaning, its core/heart…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52400" y="3249168"/>
            <a:ext cx="8839200" cy="4846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033974">
            <a:off x="-629056" y="1941155"/>
            <a:ext cx="103092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C00000"/>
                </a:solidFill>
              </a:rPr>
              <a:t>Reflect with a partner:</a:t>
            </a:r>
          </a:p>
          <a:p>
            <a:pPr algn="ctr"/>
            <a:r>
              <a:rPr lang="en-US" sz="5400" b="1" u="sng" dirty="0" smtClean="0">
                <a:solidFill>
                  <a:srgbClr val="C00000"/>
                </a:solidFill>
              </a:rPr>
              <a:t>What overall themes or </a:t>
            </a:r>
          </a:p>
          <a:p>
            <a:pPr algn="ctr"/>
            <a:r>
              <a:rPr lang="en-US" sz="5400" b="1" u="sng" dirty="0" smtClean="0">
                <a:solidFill>
                  <a:srgbClr val="C00000"/>
                </a:solidFill>
              </a:rPr>
              <a:t>q</a:t>
            </a:r>
            <a:r>
              <a:rPr lang="en-US" sz="5400" b="1" u="sng" dirty="0" smtClean="0">
                <a:solidFill>
                  <a:srgbClr val="C00000"/>
                </a:solidFill>
              </a:rPr>
              <a:t>uestions </a:t>
            </a:r>
            <a:r>
              <a:rPr lang="en-US" sz="5400" b="1" u="sng" dirty="0" smtClean="0">
                <a:solidFill>
                  <a:srgbClr val="C00000"/>
                </a:solidFill>
              </a:rPr>
              <a:t>relate to the </a:t>
            </a:r>
          </a:p>
          <a:p>
            <a:pPr algn="ctr"/>
            <a:r>
              <a:rPr lang="en-US" sz="5400" b="1" u="sng" dirty="0" smtClean="0">
                <a:solidFill>
                  <a:srgbClr val="C00000"/>
                </a:solidFill>
              </a:rPr>
              <a:t>whole of your life thus far</a:t>
            </a:r>
            <a:r>
              <a:rPr lang="en-US" sz="5400" b="1" u="sng" dirty="0" smtClean="0">
                <a:solidFill>
                  <a:srgbClr val="C00000"/>
                </a:solidFill>
              </a:rPr>
              <a:t> ?</a:t>
            </a:r>
            <a:endParaRPr lang="en-US" sz="5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But what does </a:t>
            </a:r>
            <a:r>
              <a:rPr lang="en-US" sz="6600" u="sng" dirty="0" smtClean="0">
                <a:solidFill>
                  <a:schemeClr val="accent2">
                    <a:lumMod val="75000"/>
                  </a:schemeClr>
                </a:solidFill>
              </a:rPr>
              <a:t>this</a:t>
            </a:r>
            <a:br>
              <a:rPr lang="en-US" sz="6600" u="sng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have to do with 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? 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Wait a second—</a:t>
            </a:r>
            <a:b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what 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vocation? 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281</Words>
  <Application>Microsoft Office PowerPoint</Application>
  <PresentationFormat>On-screen Show (4:3)</PresentationFormat>
  <Paragraphs>81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lifeStories A lifeStory is a big-deal experience that reveslas, changes or affirms your understanding of you, your connections to the world around you and…LIFE!</vt:lpstr>
      <vt:lpstr>lifeStories A lifeStory is a big-deal experience that reveals, changes or affirms your understanding of you, your connections to the world around you and…LIFE!</vt:lpstr>
      <vt:lpstr> 1. Get together with a partner.  2. One person tells a lifeStory.  3. The listener…listens.  4. Trade roles.  </vt:lpstr>
      <vt:lpstr>lifeStory The big picture (or…lifeStory has to do with your whole life, too!)</vt:lpstr>
      <vt:lpstr>lifeStory The sense of the whole of a life in terms of its trajectory, its meaning, its core/heart…</vt:lpstr>
      <vt:lpstr>lifeStory The sense of the whole of a life in terms of its trajectory, its meaning, its core/heart…</vt:lpstr>
      <vt:lpstr>But what does this have to do with vocation? </vt:lpstr>
      <vt:lpstr>Wait a second— what is vocation? </vt:lpstr>
      <vt:lpstr>Slide 10</vt:lpstr>
      <vt:lpstr>Slide 11</vt:lpstr>
      <vt:lpstr>Slide 12</vt:lpstr>
      <vt:lpstr>Slide 13</vt:lpstr>
      <vt:lpstr>Slide 14</vt:lpstr>
      <vt:lpstr>lifeStory The sense of the whole of a life in terms of its trajectory, its meaning, its core/heart…</vt:lpstr>
      <vt:lpstr>Slide 16</vt:lpstr>
    </vt:vector>
  </TitlesOfParts>
  <Company>Concordia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16</cp:revision>
  <dcterms:created xsi:type="dcterms:W3CDTF">2011-10-12T18:38:40Z</dcterms:created>
  <dcterms:modified xsi:type="dcterms:W3CDTF">2012-05-03T19:02:23Z</dcterms:modified>
</cp:coreProperties>
</file>